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66" r:id="rId3"/>
    <p:sldId id="468" r:id="rId4"/>
    <p:sldId id="463" r:id="rId5"/>
    <p:sldId id="465" r:id="rId6"/>
    <p:sldId id="469" r:id="rId7"/>
    <p:sldId id="461" r:id="rId8"/>
    <p:sldId id="259" r:id="rId9"/>
    <p:sldId id="258" r:id="rId10"/>
    <p:sldId id="474" r:id="rId11"/>
    <p:sldId id="472" r:id="rId12"/>
    <p:sldId id="453" r:id="rId13"/>
    <p:sldId id="452" r:id="rId14"/>
    <p:sldId id="455" r:id="rId15"/>
    <p:sldId id="392" r:id="rId16"/>
    <p:sldId id="270" r:id="rId17"/>
    <p:sldId id="272" r:id="rId18"/>
    <p:sldId id="467" r:id="rId19"/>
    <p:sldId id="471" r:id="rId20"/>
    <p:sldId id="271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51"/>
  </p:normalViewPr>
  <p:slideViewPr>
    <p:cSldViewPr snapToGrid="0" snapToObjects="1" showGuides="1">
      <p:cViewPr varScale="1">
        <p:scale>
          <a:sx n="67" d="100"/>
          <a:sy n="67" d="100"/>
        </p:scale>
        <p:origin x="5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6" d="100"/>
          <a:sy n="156" d="100"/>
        </p:scale>
        <p:origin x="5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73549-91AF-4032-92B0-56AA95DF99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B64933-2534-485F-B685-B140354467F3}">
      <dgm:prSet custT="1"/>
      <dgm:spPr/>
      <dgm:t>
        <a:bodyPr/>
        <a:lstStyle/>
        <a:p>
          <a:r>
            <a:rPr lang="fi-FI" sz="2800" b="1" dirty="0"/>
            <a:t>Keskiössä ovat työsuhteiden ja -urien monimuotoisuus, aika- ja paikkariippumattomuus ja etätöiden lisääntyminen. </a:t>
          </a:r>
          <a:endParaRPr lang="en-US" sz="2800" b="1" dirty="0"/>
        </a:p>
      </dgm:t>
    </dgm:pt>
    <dgm:pt modelId="{7DD44F2E-A8DD-4AAE-90B0-6119C7CB47E0}" type="parTrans" cxnId="{57C4A6F8-492A-4B4E-9574-15AFE1AB759D}">
      <dgm:prSet/>
      <dgm:spPr/>
      <dgm:t>
        <a:bodyPr/>
        <a:lstStyle/>
        <a:p>
          <a:endParaRPr lang="en-US"/>
        </a:p>
      </dgm:t>
    </dgm:pt>
    <dgm:pt modelId="{5B2080E1-7217-4DD7-9DB3-26876CA42DCE}" type="sibTrans" cxnId="{57C4A6F8-492A-4B4E-9574-15AFE1AB759D}">
      <dgm:prSet/>
      <dgm:spPr/>
      <dgm:t>
        <a:bodyPr/>
        <a:lstStyle/>
        <a:p>
          <a:endParaRPr lang="en-US"/>
        </a:p>
      </dgm:t>
    </dgm:pt>
    <dgm:pt modelId="{3504B187-A32A-4D5B-9B55-7450331A6D85}">
      <dgm:prSet custT="1"/>
      <dgm:spPr/>
      <dgm:t>
        <a:bodyPr/>
        <a:lstStyle/>
        <a:p>
          <a:r>
            <a:rPr lang="fi-FI" sz="2800" b="1" dirty="0"/>
            <a:t>Ammattien sisällöt muuttuvat asiantuntijatyön, </a:t>
          </a:r>
          <a:r>
            <a:rPr lang="fi-FI" sz="2800" b="1" dirty="0" err="1"/>
            <a:t>robotisaation</a:t>
          </a:r>
          <a:r>
            <a:rPr lang="fi-FI" sz="2800" b="1" dirty="0"/>
            <a:t>, tekoälyn ja digitalisaation myötä.</a:t>
          </a:r>
          <a:endParaRPr lang="en-US" sz="2800" b="1" dirty="0"/>
        </a:p>
      </dgm:t>
    </dgm:pt>
    <dgm:pt modelId="{7C03C16C-B61F-4D25-B0D8-694366B558E7}" type="parTrans" cxnId="{4856B6A4-3130-4A02-BD4B-71FB86EA0B71}">
      <dgm:prSet/>
      <dgm:spPr/>
      <dgm:t>
        <a:bodyPr/>
        <a:lstStyle/>
        <a:p>
          <a:endParaRPr lang="en-US"/>
        </a:p>
      </dgm:t>
    </dgm:pt>
    <dgm:pt modelId="{B46FD21B-6ECE-443A-91BB-C240D59DCB01}" type="sibTrans" cxnId="{4856B6A4-3130-4A02-BD4B-71FB86EA0B71}">
      <dgm:prSet/>
      <dgm:spPr/>
      <dgm:t>
        <a:bodyPr/>
        <a:lstStyle/>
        <a:p>
          <a:endParaRPr lang="en-US"/>
        </a:p>
      </dgm:t>
    </dgm:pt>
    <dgm:pt modelId="{A06F86EB-EA5D-47EC-A44C-407A48DEBA5A}">
      <dgm:prSet custT="1"/>
      <dgm:spPr/>
      <dgm:t>
        <a:bodyPr/>
        <a:lstStyle/>
        <a:p>
          <a:r>
            <a:rPr lang="fi-FI" sz="2800" b="1" dirty="0"/>
            <a:t>Monikulttuurisuus ja kansainvälisyys muuttavat myös työelämää. </a:t>
          </a:r>
          <a:endParaRPr lang="en-US" sz="2800" b="1" dirty="0"/>
        </a:p>
      </dgm:t>
    </dgm:pt>
    <dgm:pt modelId="{B2B0D2A7-7565-4B04-A88B-80808438E843}" type="parTrans" cxnId="{03B89C85-983A-4540-87BA-B3F8BB5D8A0D}">
      <dgm:prSet/>
      <dgm:spPr/>
      <dgm:t>
        <a:bodyPr/>
        <a:lstStyle/>
        <a:p>
          <a:endParaRPr lang="en-US"/>
        </a:p>
      </dgm:t>
    </dgm:pt>
    <dgm:pt modelId="{4616EDCC-9F80-4B44-88D9-6BBB74E0E256}" type="sibTrans" cxnId="{03B89C85-983A-4540-87BA-B3F8BB5D8A0D}">
      <dgm:prSet/>
      <dgm:spPr/>
      <dgm:t>
        <a:bodyPr/>
        <a:lstStyle/>
        <a:p>
          <a:endParaRPr lang="en-US"/>
        </a:p>
      </dgm:t>
    </dgm:pt>
    <dgm:pt modelId="{FD3CC7D6-4252-4337-98F8-5CEBD27D1D15}">
      <dgm:prSet custT="1"/>
      <dgm:spPr/>
      <dgm:t>
        <a:bodyPr/>
        <a:lstStyle/>
        <a:p>
          <a:r>
            <a:rPr lang="fi-FI" sz="2800" b="1" dirty="0"/>
            <a:t>Joidenkin näkemyksien mukaan tuotantotyö palaa takaisin Eurooppaan.</a:t>
          </a:r>
          <a:endParaRPr lang="en-US" sz="2800" b="1" dirty="0"/>
        </a:p>
      </dgm:t>
    </dgm:pt>
    <dgm:pt modelId="{99020913-58DB-4B69-87E2-AE9B3BBABE45}" type="parTrans" cxnId="{12EAEA82-8230-4EA8-A21C-7877D52E6821}">
      <dgm:prSet/>
      <dgm:spPr/>
      <dgm:t>
        <a:bodyPr/>
        <a:lstStyle/>
        <a:p>
          <a:endParaRPr lang="en-US"/>
        </a:p>
      </dgm:t>
    </dgm:pt>
    <dgm:pt modelId="{75113555-9C71-4DB4-A4ED-CD573EF05D3B}" type="sibTrans" cxnId="{12EAEA82-8230-4EA8-A21C-7877D52E6821}">
      <dgm:prSet/>
      <dgm:spPr/>
      <dgm:t>
        <a:bodyPr/>
        <a:lstStyle/>
        <a:p>
          <a:endParaRPr lang="en-US"/>
        </a:p>
      </dgm:t>
    </dgm:pt>
    <dgm:pt modelId="{E210B231-39FF-42A2-870D-8456A8A8670B}" type="pres">
      <dgm:prSet presAssocID="{5C273549-91AF-4032-92B0-56AA95DF996A}" presName="vert0" presStyleCnt="0">
        <dgm:presLayoutVars>
          <dgm:dir/>
          <dgm:animOne val="branch"/>
          <dgm:animLvl val="lvl"/>
        </dgm:presLayoutVars>
      </dgm:prSet>
      <dgm:spPr/>
    </dgm:pt>
    <dgm:pt modelId="{A5300476-73BC-4CAA-AF2A-3FC0AB113228}" type="pres">
      <dgm:prSet presAssocID="{4AB64933-2534-485F-B685-B140354467F3}" presName="thickLine" presStyleLbl="alignNode1" presStyleIdx="0" presStyleCnt="4"/>
      <dgm:spPr/>
    </dgm:pt>
    <dgm:pt modelId="{81B6A7F3-D6B3-4A1A-8253-0D8154F135FF}" type="pres">
      <dgm:prSet presAssocID="{4AB64933-2534-485F-B685-B140354467F3}" presName="horz1" presStyleCnt="0"/>
      <dgm:spPr/>
    </dgm:pt>
    <dgm:pt modelId="{3065C5D0-0C35-4097-A5EE-F738DABB6302}" type="pres">
      <dgm:prSet presAssocID="{4AB64933-2534-485F-B685-B140354467F3}" presName="tx1" presStyleLbl="revTx" presStyleIdx="0" presStyleCnt="4"/>
      <dgm:spPr/>
    </dgm:pt>
    <dgm:pt modelId="{70AEE9FE-12DB-4E79-B405-0CCE85277B6A}" type="pres">
      <dgm:prSet presAssocID="{4AB64933-2534-485F-B685-B140354467F3}" presName="vert1" presStyleCnt="0"/>
      <dgm:spPr/>
    </dgm:pt>
    <dgm:pt modelId="{B457433B-8E39-4EB1-80BD-8DB4434F19DC}" type="pres">
      <dgm:prSet presAssocID="{3504B187-A32A-4D5B-9B55-7450331A6D85}" presName="thickLine" presStyleLbl="alignNode1" presStyleIdx="1" presStyleCnt="4"/>
      <dgm:spPr/>
    </dgm:pt>
    <dgm:pt modelId="{8417A2BB-C31D-4F4D-B6AF-DEC454F72FDD}" type="pres">
      <dgm:prSet presAssocID="{3504B187-A32A-4D5B-9B55-7450331A6D85}" presName="horz1" presStyleCnt="0"/>
      <dgm:spPr/>
    </dgm:pt>
    <dgm:pt modelId="{E78033DC-54B9-4D80-8C66-E556C998074A}" type="pres">
      <dgm:prSet presAssocID="{3504B187-A32A-4D5B-9B55-7450331A6D85}" presName="tx1" presStyleLbl="revTx" presStyleIdx="1" presStyleCnt="4"/>
      <dgm:spPr/>
    </dgm:pt>
    <dgm:pt modelId="{E76B4FCF-2F8B-47F9-832C-19AF438CE04C}" type="pres">
      <dgm:prSet presAssocID="{3504B187-A32A-4D5B-9B55-7450331A6D85}" presName="vert1" presStyleCnt="0"/>
      <dgm:spPr/>
    </dgm:pt>
    <dgm:pt modelId="{18E8FD20-6651-4C0E-B319-376E5E3DDD3E}" type="pres">
      <dgm:prSet presAssocID="{A06F86EB-EA5D-47EC-A44C-407A48DEBA5A}" presName="thickLine" presStyleLbl="alignNode1" presStyleIdx="2" presStyleCnt="4"/>
      <dgm:spPr/>
    </dgm:pt>
    <dgm:pt modelId="{BA6BF908-8CA3-4277-A8A8-14163DA21859}" type="pres">
      <dgm:prSet presAssocID="{A06F86EB-EA5D-47EC-A44C-407A48DEBA5A}" presName="horz1" presStyleCnt="0"/>
      <dgm:spPr/>
    </dgm:pt>
    <dgm:pt modelId="{43E18D0F-0051-4C8D-A619-32E8784C4D28}" type="pres">
      <dgm:prSet presAssocID="{A06F86EB-EA5D-47EC-A44C-407A48DEBA5A}" presName="tx1" presStyleLbl="revTx" presStyleIdx="2" presStyleCnt="4"/>
      <dgm:spPr/>
    </dgm:pt>
    <dgm:pt modelId="{199E7B30-868C-43E4-B450-2024DB4465D5}" type="pres">
      <dgm:prSet presAssocID="{A06F86EB-EA5D-47EC-A44C-407A48DEBA5A}" presName="vert1" presStyleCnt="0"/>
      <dgm:spPr/>
    </dgm:pt>
    <dgm:pt modelId="{6636B4B0-B596-4E4C-B679-7FDBC18EC11C}" type="pres">
      <dgm:prSet presAssocID="{FD3CC7D6-4252-4337-98F8-5CEBD27D1D15}" presName="thickLine" presStyleLbl="alignNode1" presStyleIdx="3" presStyleCnt="4"/>
      <dgm:spPr/>
    </dgm:pt>
    <dgm:pt modelId="{56FFC4D7-9471-49A5-8FB1-1760CF74A220}" type="pres">
      <dgm:prSet presAssocID="{FD3CC7D6-4252-4337-98F8-5CEBD27D1D15}" presName="horz1" presStyleCnt="0"/>
      <dgm:spPr/>
    </dgm:pt>
    <dgm:pt modelId="{8290AE4F-E135-44F4-9570-C86B3173B848}" type="pres">
      <dgm:prSet presAssocID="{FD3CC7D6-4252-4337-98F8-5CEBD27D1D15}" presName="tx1" presStyleLbl="revTx" presStyleIdx="3" presStyleCnt="4"/>
      <dgm:spPr/>
    </dgm:pt>
    <dgm:pt modelId="{5BAFDC30-D316-42AC-992A-9361ED800216}" type="pres">
      <dgm:prSet presAssocID="{FD3CC7D6-4252-4337-98F8-5CEBD27D1D15}" presName="vert1" presStyleCnt="0"/>
      <dgm:spPr/>
    </dgm:pt>
  </dgm:ptLst>
  <dgm:cxnLst>
    <dgm:cxn modelId="{25076E7A-7C6F-48A1-A01A-8A9002B0CC8D}" type="presOf" srcId="{A06F86EB-EA5D-47EC-A44C-407A48DEBA5A}" destId="{43E18D0F-0051-4C8D-A619-32E8784C4D28}" srcOrd="0" destOrd="0" presId="urn:microsoft.com/office/officeart/2008/layout/LinedList"/>
    <dgm:cxn modelId="{12EAEA82-8230-4EA8-A21C-7877D52E6821}" srcId="{5C273549-91AF-4032-92B0-56AA95DF996A}" destId="{FD3CC7D6-4252-4337-98F8-5CEBD27D1D15}" srcOrd="3" destOrd="0" parTransId="{99020913-58DB-4B69-87E2-AE9B3BBABE45}" sibTransId="{75113555-9C71-4DB4-A4ED-CD573EF05D3B}"/>
    <dgm:cxn modelId="{03B89C85-983A-4540-87BA-B3F8BB5D8A0D}" srcId="{5C273549-91AF-4032-92B0-56AA95DF996A}" destId="{A06F86EB-EA5D-47EC-A44C-407A48DEBA5A}" srcOrd="2" destOrd="0" parTransId="{B2B0D2A7-7565-4B04-A88B-80808438E843}" sibTransId="{4616EDCC-9F80-4B44-88D9-6BBB74E0E256}"/>
    <dgm:cxn modelId="{C1077DA1-BA06-4B87-9322-9C518A37AF84}" type="presOf" srcId="{FD3CC7D6-4252-4337-98F8-5CEBD27D1D15}" destId="{8290AE4F-E135-44F4-9570-C86B3173B848}" srcOrd="0" destOrd="0" presId="urn:microsoft.com/office/officeart/2008/layout/LinedList"/>
    <dgm:cxn modelId="{4856B6A4-3130-4A02-BD4B-71FB86EA0B71}" srcId="{5C273549-91AF-4032-92B0-56AA95DF996A}" destId="{3504B187-A32A-4D5B-9B55-7450331A6D85}" srcOrd="1" destOrd="0" parTransId="{7C03C16C-B61F-4D25-B0D8-694366B558E7}" sibTransId="{B46FD21B-6ECE-443A-91BB-C240D59DCB01}"/>
    <dgm:cxn modelId="{6E1E0BA9-D46F-454A-89DB-EFA72675C14E}" type="presOf" srcId="{5C273549-91AF-4032-92B0-56AA95DF996A}" destId="{E210B231-39FF-42A2-870D-8456A8A8670B}" srcOrd="0" destOrd="0" presId="urn:microsoft.com/office/officeart/2008/layout/LinedList"/>
    <dgm:cxn modelId="{60284DAE-62AA-41E6-9BF1-D1AB3DD9A4F1}" type="presOf" srcId="{4AB64933-2534-485F-B685-B140354467F3}" destId="{3065C5D0-0C35-4097-A5EE-F738DABB6302}" srcOrd="0" destOrd="0" presId="urn:microsoft.com/office/officeart/2008/layout/LinedList"/>
    <dgm:cxn modelId="{778BD0D6-ED10-4DCE-8525-FBA7DF0DB971}" type="presOf" srcId="{3504B187-A32A-4D5B-9B55-7450331A6D85}" destId="{E78033DC-54B9-4D80-8C66-E556C998074A}" srcOrd="0" destOrd="0" presId="urn:microsoft.com/office/officeart/2008/layout/LinedList"/>
    <dgm:cxn modelId="{57C4A6F8-492A-4B4E-9574-15AFE1AB759D}" srcId="{5C273549-91AF-4032-92B0-56AA95DF996A}" destId="{4AB64933-2534-485F-B685-B140354467F3}" srcOrd="0" destOrd="0" parTransId="{7DD44F2E-A8DD-4AAE-90B0-6119C7CB47E0}" sibTransId="{5B2080E1-7217-4DD7-9DB3-26876CA42DCE}"/>
    <dgm:cxn modelId="{2D904EB8-D7BB-49C6-8825-76517FFA9C4C}" type="presParOf" srcId="{E210B231-39FF-42A2-870D-8456A8A8670B}" destId="{A5300476-73BC-4CAA-AF2A-3FC0AB113228}" srcOrd="0" destOrd="0" presId="urn:microsoft.com/office/officeart/2008/layout/LinedList"/>
    <dgm:cxn modelId="{9D44D4EA-D3B2-40C4-86D1-008931435941}" type="presParOf" srcId="{E210B231-39FF-42A2-870D-8456A8A8670B}" destId="{81B6A7F3-D6B3-4A1A-8253-0D8154F135FF}" srcOrd="1" destOrd="0" presId="urn:microsoft.com/office/officeart/2008/layout/LinedList"/>
    <dgm:cxn modelId="{866C839C-B7F1-417F-8F57-F1524BC2A7A4}" type="presParOf" srcId="{81B6A7F3-D6B3-4A1A-8253-0D8154F135FF}" destId="{3065C5D0-0C35-4097-A5EE-F738DABB6302}" srcOrd="0" destOrd="0" presId="urn:microsoft.com/office/officeart/2008/layout/LinedList"/>
    <dgm:cxn modelId="{EF82A8C4-E83D-4F48-B401-476899047E69}" type="presParOf" srcId="{81B6A7F3-D6B3-4A1A-8253-0D8154F135FF}" destId="{70AEE9FE-12DB-4E79-B405-0CCE85277B6A}" srcOrd="1" destOrd="0" presId="urn:microsoft.com/office/officeart/2008/layout/LinedList"/>
    <dgm:cxn modelId="{48655576-BB33-42E1-88EB-FA31D6B4F8CC}" type="presParOf" srcId="{E210B231-39FF-42A2-870D-8456A8A8670B}" destId="{B457433B-8E39-4EB1-80BD-8DB4434F19DC}" srcOrd="2" destOrd="0" presId="urn:microsoft.com/office/officeart/2008/layout/LinedList"/>
    <dgm:cxn modelId="{10E2A614-E9CA-48B4-9906-1E2F7AC0DE39}" type="presParOf" srcId="{E210B231-39FF-42A2-870D-8456A8A8670B}" destId="{8417A2BB-C31D-4F4D-B6AF-DEC454F72FDD}" srcOrd="3" destOrd="0" presId="urn:microsoft.com/office/officeart/2008/layout/LinedList"/>
    <dgm:cxn modelId="{1DFBE2AB-5F44-4E85-AF47-5719457AFAB7}" type="presParOf" srcId="{8417A2BB-C31D-4F4D-B6AF-DEC454F72FDD}" destId="{E78033DC-54B9-4D80-8C66-E556C998074A}" srcOrd="0" destOrd="0" presId="urn:microsoft.com/office/officeart/2008/layout/LinedList"/>
    <dgm:cxn modelId="{5EFBBCBE-FF25-4860-A0CB-DD974A771711}" type="presParOf" srcId="{8417A2BB-C31D-4F4D-B6AF-DEC454F72FDD}" destId="{E76B4FCF-2F8B-47F9-832C-19AF438CE04C}" srcOrd="1" destOrd="0" presId="urn:microsoft.com/office/officeart/2008/layout/LinedList"/>
    <dgm:cxn modelId="{ED216CA5-20FB-453E-B9D9-6CBF73E967B9}" type="presParOf" srcId="{E210B231-39FF-42A2-870D-8456A8A8670B}" destId="{18E8FD20-6651-4C0E-B319-376E5E3DDD3E}" srcOrd="4" destOrd="0" presId="urn:microsoft.com/office/officeart/2008/layout/LinedList"/>
    <dgm:cxn modelId="{4BDF40E5-9E84-4E24-8EF0-614D2BE870A8}" type="presParOf" srcId="{E210B231-39FF-42A2-870D-8456A8A8670B}" destId="{BA6BF908-8CA3-4277-A8A8-14163DA21859}" srcOrd="5" destOrd="0" presId="urn:microsoft.com/office/officeart/2008/layout/LinedList"/>
    <dgm:cxn modelId="{4CCD3265-A117-47FC-AC3D-30D7C3AAB040}" type="presParOf" srcId="{BA6BF908-8CA3-4277-A8A8-14163DA21859}" destId="{43E18D0F-0051-4C8D-A619-32E8784C4D28}" srcOrd="0" destOrd="0" presId="urn:microsoft.com/office/officeart/2008/layout/LinedList"/>
    <dgm:cxn modelId="{74C846D2-84BD-4974-A189-C70C0F76ECF0}" type="presParOf" srcId="{BA6BF908-8CA3-4277-A8A8-14163DA21859}" destId="{199E7B30-868C-43E4-B450-2024DB4465D5}" srcOrd="1" destOrd="0" presId="urn:microsoft.com/office/officeart/2008/layout/LinedList"/>
    <dgm:cxn modelId="{25CBBCE9-DDAE-4A2F-B2D9-6DA1F90A7170}" type="presParOf" srcId="{E210B231-39FF-42A2-870D-8456A8A8670B}" destId="{6636B4B0-B596-4E4C-B679-7FDBC18EC11C}" srcOrd="6" destOrd="0" presId="urn:microsoft.com/office/officeart/2008/layout/LinedList"/>
    <dgm:cxn modelId="{703D9376-B07B-4499-9428-D1253BFDD615}" type="presParOf" srcId="{E210B231-39FF-42A2-870D-8456A8A8670B}" destId="{56FFC4D7-9471-49A5-8FB1-1760CF74A220}" srcOrd="7" destOrd="0" presId="urn:microsoft.com/office/officeart/2008/layout/LinedList"/>
    <dgm:cxn modelId="{65C40568-56FB-42ED-B2CF-7EA7E3D2D29A}" type="presParOf" srcId="{56FFC4D7-9471-49A5-8FB1-1760CF74A220}" destId="{8290AE4F-E135-44F4-9570-C86B3173B848}" srcOrd="0" destOrd="0" presId="urn:microsoft.com/office/officeart/2008/layout/LinedList"/>
    <dgm:cxn modelId="{607B4086-0B35-419B-B28D-B9BD0CF56B04}" type="presParOf" srcId="{56FFC4D7-9471-49A5-8FB1-1760CF74A220}" destId="{5BAFDC30-D316-42AC-992A-9361ED8002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37615-DDAA-4DEC-B8CA-6835125A44B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FD8BF7-DDFF-4A62-BAE9-CB4497163379}">
      <dgm:prSet/>
      <dgm:spPr/>
      <dgm:t>
        <a:bodyPr/>
        <a:lstStyle/>
        <a:p>
          <a:r>
            <a:rPr lang="fi-FI" dirty="0"/>
            <a:t>Digitalisaatio ja </a:t>
          </a:r>
          <a:r>
            <a:rPr lang="fi-FI" dirty="0" err="1"/>
            <a:t>robotisaatio</a:t>
          </a:r>
          <a:r>
            <a:rPr lang="fi-FI" dirty="0"/>
            <a:t> voivat edistää terveellistä työtä, jos</a:t>
          </a:r>
          <a:endParaRPr lang="en-US" dirty="0"/>
        </a:p>
      </dgm:t>
    </dgm:pt>
    <dgm:pt modelId="{32A9AABF-F108-4122-8F8C-79F78FEE4EEC}" type="parTrans" cxnId="{AF223050-3F7F-492E-890C-B2741258C362}">
      <dgm:prSet/>
      <dgm:spPr/>
      <dgm:t>
        <a:bodyPr/>
        <a:lstStyle/>
        <a:p>
          <a:endParaRPr lang="en-US"/>
        </a:p>
      </dgm:t>
    </dgm:pt>
    <dgm:pt modelId="{E159F0C9-33C0-4E23-A771-AE17F8AF8319}" type="sibTrans" cxnId="{AF223050-3F7F-492E-890C-B2741258C362}">
      <dgm:prSet/>
      <dgm:spPr/>
      <dgm:t>
        <a:bodyPr/>
        <a:lstStyle/>
        <a:p>
          <a:endParaRPr lang="en-US"/>
        </a:p>
      </dgm:t>
    </dgm:pt>
    <dgm:pt modelId="{C3D0DA21-A848-49CB-B3E6-F3E0BC3539A6}">
      <dgm:prSet/>
      <dgm:spPr/>
      <dgm:t>
        <a:bodyPr/>
        <a:lstStyle/>
        <a:p>
          <a:r>
            <a:rPr lang="fi-FI" dirty="0"/>
            <a:t>ne on suunniteltu tukemaan ihmisen tekemää työtä</a:t>
          </a:r>
          <a:endParaRPr lang="en-US" dirty="0"/>
        </a:p>
      </dgm:t>
    </dgm:pt>
    <dgm:pt modelId="{48535FDC-D861-4BB0-B048-C1B77C67AE64}" type="parTrans" cxnId="{BCF828D0-411B-4F28-B614-1337C88128DC}">
      <dgm:prSet/>
      <dgm:spPr/>
      <dgm:t>
        <a:bodyPr/>
        <a:lstStyle/>
        <a:p>
          <a:endParaRPr lang="en-US"/>
        </a:p>
      </dgm:t>
    </dgm:pt>
    <dgm:pt modelId="{02CCC061-8C09-47C8-AB7F-EEDB2CF32816}" type="sibTrans" cxnId="{BCF828D0-411B-4F28-B614-1337C88128DC}">
      <dgm:prSet/>
      <dgm:spPr/>
      <dgm:t>
        <a:bodyPr/>
        <a:lstStyle/>
        <a:p>
          <a:endParaRPr lang="en-US"/>
        </a:p>
      </dgm:t>
    </dgm:pt>
    <dgm:pt modelId="{E39B7944-E9D4-4937-B081-16FA9E664F5F}">
      <dgm:prSet/>
      <dgm:spPr/>
      <dgm:t>
        <a:bodyPr/>
        <a:lstStyle/>
        <a:p>
          <a:r>
            <a:rPr lang="fi-FI" dirty="0"/>
            <a:t>ihmiset voivat hallita ja muokata niiden käyttöä</a:t>
          </a:r>
          <a:endParaRPr lang="en-US" dirty="0"/>
        </a:p>
      </dgm:t>
    </dgm:pt>
    <dgm:pt modelId="{169DCD5C-7EAF-46C2-B4BB-22BC98CC0DAA}" type="parTrans" cxnId="{B6C8F345-4C5C-4C68-89A1-4189BFE25F81}">
      <dgm:prSet/>
      <dgm:spPr/>
      <dgm:t>
        <a:bodyPr/>
        <a:lstStyle/>
        <a:p>
          <a:endParaRPr lang="en-US"/>
        </a:p>
      </dgm:t>
    </dgm:pt>
    <dgm:pt modelId="{B48899AF-CC97-43EF-862C-D939A16B5A62}" type="sibTrans" cxnId="{B6C8F345-4C5C-4C68-89A1-4189BFE25F81}">
      <dgm:prSet/>
      <dgm:spPr/>
      <dgm:t>
        <a:bodyPr/>
        <a:lstStyle/>
        <a:p>
          <a:endParaRPr lang="en-US"/>
        </a:p>
      </dgm:t>
    </dgm:pt>
    <dgm:pt modelId="{141AEB98-B2D9-4A9F-A7BA-62BBAB46C05B}">
      <dgm:prSet/>
      <dgm:spPr/>
      <dgm:t>
        <a:bodyPr/>
        <a:lstStyle/>
        <a:p>
          <a:r>
            <a:rPr lang="fi-FI" dirty="0"/>
            <a:t>ne lisäävät käytössä olevia resursseja </a:t>
          </a:r>
          <a:endParaRPr lang="en-US" dirty="0"/>
        </a:p>
      </dgm:t>
    </dgm:pt>
    <dgm:pt modelId="{459A09BC-923C-4A5E-B179-E945FC8D2DFE}" type="parTrans" cxnId="{6144B99F-4C74-4E9A-B112-48F5FD3750C3}">
      <dgm:prSet/>
      <dgm:spPr/>
      <dgm:t>
        <a:bodyPr/>
        <a:lstStyle/>
        <a:p>
          <a:endParaRPr lang="en-US"/>
        </a:p>
      </dgm:t>
    </dgm:pt>
    <dgm:pt modelId="{12476B5E-CBCE-4C98-B264-2ED1844B6D41}" type="sibTrans" cxnId="{6144B99F-4C74-4E9A-B112-48F5FD3750C3}">
      <dgm:prSet/>
      <dgm:spPr/>
      <dgm:t>
        <a:bodyPr/>
        <a:lstStyle/>
        <a:p>
          <a:endParaRPr lang="en-US"/>
        </a:p>
      </dgm:t>
    </dgm:pt>
    <dgm:pt modelId="{FB7141B8-97BA-488F-B662-B01F913B9CDF}">
      <dgm:prSet/>
      <dgm:spPr/>
      <dgm:t>
        <a:bodyPr/>
        <a:lstStyle/>
        <a:p>
          <a:r>
            <a:rPr lang="fi-FI" dirty="0"/>
            <a:t>viranomaiset suojelevat työntekijöitä ja työn tekemistä</a:t>
          </a:r>
          <a:endParaRPr lang="en-US" dirty="0"/>
        </a:p>
      </dgm:t>
    </dgm:pt>
    <dgm:pt modelId="{D4C1A13F-2A54-4249-ADC1-25F6FFEE5733}" type="parTrans" cxnId="{4E49ED9C-5CF6-43A9-A9E7-64416A1E7F7B}">
      <dgm:prSet/>
      <dgm:spPr/>
      <dgm:t>
        <a:bodyPr/>
        <a:lstStyle/>
        <a:p>
          <a:endParaRPr lang="en-US"/>
        </a:p>
      </dgm:t>
    </dgm:pt>
    <dgm:pt modelId="{4DB28CA0-06CE-44B1-81DB-B5B46D948487}" type="sibTrans" cxnId="{4E49ED9C-5CF6-43A9-A9E7-64416A1E7F7B}">
      <dgm:prSet/>
      <dgm:spPr/>
      <dgm:t>
        <a:bodyPr/>
        <a:lstStyle/>
        <a:p>
          <a:endParaRPr lang="en-US"/>
        </a:p>
      </dgm:t>
    </dgm:pt>
    <dgm:pt modelId="{4D5C4502-42D7-4DF4-ABEB-1302FB3C3C9D}" type="pres">
      <dgm:prSet presAssocID="{BE237615-DDAA-4DEC-B8CA-6835125A44B7}" presName="linear" presStyleCnt="0">
        <dgm:presLayoutVars>
          <dgm:animLvl val="lvl"/>
          <dgm:resizeHandles val="exact"/>
        </dgm:presLayoutVars>
      </dgm:prSet>
      <dgm:spPr/>
    </dgm:pt>
    <dgm:pt modelId="{F6868AC7-5F18-4340-83BD-EE1229176873}" type="pres">
      <dgm:prSet presAssocID="{B5FD8BF7-DDFF-4A62-BAE9-CB449716337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9E8F389-EC6D-4A94-8699-283E7EBFE662}" type="pres">
      <dgm:prSet presAssocID="{E159F0C9-33C0-4E23-A771-AE17F8AF8319}" presName="spacer" presStyleCnt="0"/>
      <dgm:spPr/>
    </dgm:pt>
    <dgm:pt modelId="{DE28A5E4-2CB7-4998-AF9C-77B7EAA73EAC}" type="pres">
      <dgm:prSet presAssocID="{C3D0DA21-A848-49CB-B3E6-F3E0BC3539A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ED63FA-0B0D-49EE-B863-847AFE404C2B}" type="pres">
      <dgm:prSet presAssocID="{02CCC061-8C09-47C8-AB7F-EEDB2CF32816}" presName="spacer" presStyleCnt="0"/>
      <dgm:spPr/>
    </dgm:pt>
    <dgm:pt modelId="{62479DD3-2970-43A5-A162-60817E9490BB}" type="pres">
      <dgm:prSet presAssocID="{E39B7944-E9D4-4937-B081-16FA9E664F5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261E64-EAB1-47AD-B0F9-D564AEABE837}" type="pres">
      <dgm:prSet presAssocID="{B48899AF-CC97-43EF-862C-D939A16B5A62}" presName="spacer" presStyleCnt="0"/>
      <dgm:spPr/>
    </dgm:pt>
    <dgm:pt modelId="{3BD8A74C-7FC8-4479-BF8F-C400BBCD33D1}" type="pres">
      <dgm:prSet presAssocID="{141AEB98-B2D9-4A9F-A7BA-62BBAB46C05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E68F86B-1A30-418D-AACB-ACA91DFC6F72}" type="pres">
      <dgm:prSet presAssocID="{12476B5E-CBCE-4C98-B264-2ED1844B6D41}" presName="spacer" presStyleCnt="0"/>
      <dgm:spPr/>
    </dgm:pt>
    <dgm:pt modelId="{6E94B2DD-1D43-4CFE-B2F2-E55D51DA2694}" type="pres">
      <dgm:prSet presAssocID="{FB7141B8-97BA-488F-B662-B01F913B9CD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F0E0F3C-7A3B-4357-9494-C38AF6DDBB9D}" type="presOf" srcId="{C3D0DA21-A848-49CB-B3E6-F3E0BC3539A6}" destId="{DE28A5E4-2CB7-4998-AF9C-77B7EAA73EAC}" srcOrd="0" destOrd="0" presId="urn:microsoft.com/office/officeart/2005/8/layout/vList2"/>
    <dgm:cxn modelId="{B6C8F345-4C5C-4C68-89A1-4189BFE25F81}" srcId="{BE237615-DDAA-4DEC-B8CA-6835125A44B7}" destId="{E39B7944-E9D4-4937-B081-16FA9E664F5F}" srcOrd="2" destOrd="0" parTransId="{169DCD5C-7EAF-46C2-B4BB-22BC98CC0DAA}" sibTransId="{B48899AF-CC97-43EF-862C-D939A16B5A62}"/>
    <dgm:cxn modelId="{88EAC14D-93C7-4CDD-938F-D284642ECFDD}" type="presOf" srcId="{FB7141B8-97BA-488F-B662-B01F913B9CDF}" destId="{6E94B2DD-1D43-4CFE-B2F2-E55D51DA2694}" srcOrd="0" destOrd="0" presId="urn:microsoft.com/office/officeart/2005/8/layout/vList2"/>
    <dgm:cxn modelId="{AF223050-3F7F-492E-890C-B2741258C362}" srcId="{BE237615-DDAA-4DEC-B8CA-6835125A44B7}" destId="{B5FD8BF7-DDFF-4A62-BAE9-CB4497163379}" srcOrd="0" destOrd="0" parTransId="{32A9AABF-F108-4122-8F8C-79F78FEE4EEC}" sibTransId="{E159F0C9-33C0-4E23-A771-AE17F8AF8319}"/>
    <dgm:cxn modelId="{A310F191-3E55-492B-A243-2D047E664E30}" type="presOf" srcId="{141AEB98-B2D9-4A9F-A7BA-62BBAB46C05B}" destId="{3BD8A74C-7FC8-4479-BF8F-C400BBCD33D1}" srcOrd="0" destOrd="0" presId="urn:microsoft.com/office/officeart/2005/8/layout/vList2"/>
    <dgm:cxn modelId="{4E49ED9C-5CF6-43A9-A9E7-64416A1E7F7B}" srcId="{BE237615-DDAA-4DEC-B8CA-6835125A44B7}" destId="{FB7141B8-97BA-488F-B662-B01F913B9CDF}" srcOrd="4" destOrd="0" parTransId="{D4C1A13F-2A54-4249-ADC1-25F6FFEE5733}" sibTransId="{4DB28CA0-06CE-44B1-81DB-B5B46D948487}"/>
    <dgm:cxn modelId="{6144B99F-4C74-4E9A-B112-48F5FD3750C3}" srcId="{BE237615-DDAA-4DEC-B8CA-6835125A44B7}" destId="{141AEB98-B2D9-4A9F-A7BA-62BBAB46C05B}" srcOrd="3" destOrd="0" parTransId="{459A09BC-923C-4A5E-B179-E945FC8D2DFE}" sibTransId="{12476B5E-CBCE-4C98-B264-2ED1844B6D41}"/>
    <dgm:cxn modelId="{BC06CFB7-FDF2-4E42-9CD1-411BBD7165C4}" type="presOf" srcId="{E39B7944-E9D4-4937-B081-16FA9E664F5F}" destId="{62479DD3-2970-43A5-A162-60817E9490BB}" srcOrd="0" destOrd="0" presId="urn:microsoft.com/office/officeart/2005/8/layout/vList2"/>
    <dgm:cxn modelId="{DD03D5CA-EB13-4EF6-BD97-BE78804C93AB}" type="presOf" srcId="{BE237615-DDAA-4DEC-B8CA-6835125A44B7}" destId="{4D5C4502-42D7-4DF4-ABEB-1302FB3C3C9D}" srcOrd="0" destOrd="0" presId="urn:microsoft.com/office/officeart/2005/8/layout/vList2"/>
    <dgm:cxn modelId="{BCF828D0-411B-4F28-B614-1337C88128DC}" srcId="{BE237615-DDAA-4DEC-B8CA-6835125A44B7}" destId="{C3D0DA21-A848-49CB-B3E6-F3E0BC3539A6}" srcOrd="1" destOrd="0" parTransId="{48535FDC-D861-4BB0-B048-C1B77C67AE64}" sibTransId="{02CCC061-8C09-47C8-AB7F-EEDB2CF32816}"/>
    <dgm:cxn modelId="{247128E8-5E93-4822-9B64-9622301B97E6}" type="presOf" srcId="{B5FD8BF7-DDFF-4A62-BAE9-CB4497163379}" destId="{F6868AC7-5F18-4340-83BD-EE1229176873}" srcOrd="0" destOrd="0" presId="urn:microsoft.com/office/officeart/2005/8/layout/vList2"/>
    <dgm:cxn modelId="{9A90D4A2-E398-4C00-A5EF-7A51C459A07C}" type="presParOf" srcId="{4D5C4502-42D7-4DF4-ABEB-1302FB3C3C9D}" destId="{F6868AC7-5F18-4340-83BD-EE1229176873}" srcOrd="0" destOrd="0" presId="urn:microsoft.com/office/officeart/2005/8/layout/vList2"/>
    <dgm:cxn modelId="{9F937402-71CC-482F-838C-66754BB625E3}" type="presParOf" srcId="{4D5C4502-42D7-4DF4-ABEB-1302FB3C3C9D}" destId="{29E8F389-EC6D-4A94-8699-283E7EBFE662}" srcOrd="1" destOrd="0" presId="urn:microsoft.com/office/officeart/2005/8/layout/vList2"/>
    <dgm:cxn modelId="{2F4F5EF7-379E-4BE1-831D-608FC814D70B}" type="presParOf" srcId="{4D5C4502-42D7-4DF4-ABEB-1302FB3C3C9D}" destId="{DE28A5E4-2CB7-4998-AF9C-77B7EAA73EAC}" srcOrd="2" destOrd="0" presId="urn:microsoft.com/office/officeart/2005/8/layout/vList2"/>
    <dgm:cxn modelId="{97286134-732E-4A58-A0C1-53EA5B6C9E98}" type="presParOf" srcId="{4D5C4502-42D7-4DF4-ABEB-1302FB3C3C9D}" destId="{ACED63FA-0B0D-49EE-B863-847AFE404C2B}" srcOrd="3" destOrd="0" presId="urn:microsoft.com/office/officeart/2005/8/layout/vList2"/>
    <dgm:cxn modelId="{34738823-A0C2-4DFD-AD67-7D0A19B2FEF9}" type="presParOf" srcId="{4D5C4502-42D7-4DF4-ABEB-1302FB3C3C9D}" destId="{62479DD3-2970-43A5-A162-60817E9490BB}" srcOrd="4" destOrd="0" presId="urn:microsoft.com/office/officeart/2005/8/layout/vList2"/>
    <dgm:cxn modelId="{B29F4FC0-D30F-476C-AC3B-B8850D0C56F1}" type="presParOf" srcId="{4D5C4502-42D7-4DF4-ABEB-1302FB3C3C9D}" destId="{8C261E64-EAB1-47AD-B0F9-D564AEABE837}" srcOrd="5" destOrd="0" presId="urn:microsoft.com/office/officeart/2005/8/layout/vList2"/>
    <dgm:cxn modelId="{24950668-5281-424E-8CE2-DB2D1F1667E0}" type="presParOf" srcId="{4D5C4502-42D7-4DF4-ABEB-1302FB3C3C9D}" destId="{3BD8A74C-7FC8-4479-BF8F-C400BBCD33D1}" srcOrd="6" destOrd="0" presId="urn:microsoft.com/office/officeart/2005/8/layout/vList2"/>
    <dgm:cxn modelId="{9E7196E9-1B36-4EEF-B396-BBD4DFBF632A}" type="presParOf" srcId="{4D5C4502-42D7-4DF4-ABEB-1302FB3C3C9D}" destId="{CE68F86B-1A30-418D-AACB-ACA91DFC6F72}" srcOrd="7" destOrd="0" presId="urn:microsoft.com/office/officeart/2005/8/layout/vList2"/>
    <dgm:cxn modelId="{E53DD632-A083-49F2-B24B-0B87F0A195F1}" type="presParOf" srcId="{4D5C4502-42D7-4DF4-ABEB-1302FB3C3C9D}" destId="{6E94B2DD-1D43-4CFE-B2F2-E55D51DA26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D1FB5-2A52-44EE-AECB-EA29936DB70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A6917-C15E-4524-B970-C39AA90A4D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800" dirty="0"/>
            <a:t>Yksilöt ottavat itsekin vastuuta hyvinvoinnista.</a:t>
          </a:r>
          <a:endParaRPr lang="en-US" sz="2800" dirty="0"/>
        </a:p>
      </dgm:t>
    </dgm:pt>
    <dgm:pt modelId="{5A56F5DD-3E67-463F-A04A-CFA09E47D690}" type="parTrans" cxnId="{74C3B561-9CE5-4BE3-84EF-EFF0DFA79F02}">
      <dgm:prSet/>
      <dgm:spPr/>
      <dgm:t>
        <a:bodyPr/>
        <a:lstStyle/>
        <a:p>
          <a:endParaRPr lang="en-US"/>
        </a:p>
      </dgm:t>
    </dgm:pt>
    <dgm:pt modelId="{5EA46E06-BDAC-4016-846A-7711EE8AE5EF}" type="sibTrans" cxnId="{74C3B561-9CE5-4BE3-84EF-EFF0DFA79F02}">
      <dgm:prSet/>
      <dgm:spPr/>
      <dgm:t>
        <a:bodyPr/>
        <a:lstStyle/>
        <a:p>
          <a:endParaRPr lang="en-US"/>
        </a:p>
      </dgm:t>
    </dgm:pt>
    <dgm:pt modelId="{CB1CC826-00CD-47AD-AA56-E4334C10F1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800" dirty="0"/>
            <a:t>Ihmiset voivat seurata omaa kehoaan älylaitteilla kerättävän datan avulla. </a:t>
          </a:r>
          <a:endParaRPr lang="en-US" sz="2800" dirty="0"/>
        </a:p>
      </dgm:t>
    </dgm:pt>
    <dgm:pt modelId="{EFA037C1-181D-4058-A8B2-3FC86BA5B1C9}" type="parTrans" cxnId="{B6858866-196B-424F-8DDD-49C70B353020}">
      <dgm:prSet/>
      <dgm:spPr/>
      <dgm:t>
        <a:bodyPr/>
        <a:lstStyle/>
        <a:p>
          <a:endParaRPr lang="en-US"/>
        </a:p>
      </dgm:t>
    </dgm:pt>
    <dgm:pt modelId="{0C65ACB2-3250-449E-BB3A-C4A563C0EF5A}" type="sibTrans" cxnId="{B6858866-196B-424F-8DDD-49C70B353020}">
      <dgm:prSet/>
      <dgm:spPr/>
      <dgm:t>
        <a:bodyPr/>
        <a:lstStyle/>
        <a:p>
          <a:endParaRPr lang="en-US"/>
        </a:p>
      </dgm:t>
    </dgm:pt>
    <dgm:pt modelId="{7AD3F380-0A51-4DC5-9D93-9CF08DCA0A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800" dirty="0"/>
            <a:t>Robotiikka ja tekoäly luovat myös uusia mahdollisuuksia.</a:t>
          </a:r>
          <a:endParaRPr lang="en-US" sz="2800" dirty="0"/>
        </a:p>
      </dgm:t>
    </dgm:pt>
    <dgm:pt modelId="{2C3C4969-4E0A-4C09-85D6-D824E5F93AB9}" type="parTrans" cxnId="{FE86E4B4-2673-4EE9-AC8C-7B53C970448F}">
      <dgm:prSet/>
      <dgm:spPr/>
      <dgm:t>
        <a:bodyPr/>
        <a:lstStyle/>
        <a:p>
          <a:endParaRPr lang="en-US"/>
        </a:p>
      </dgm:t>
    </dgm:pt>
    <dgm:pt modelId="{4F636E15-C793-47EF-8C3D-DA0DC5D14E92}" type="sibTrans" cxnId="{FE86E4B4-2673-4EE9-AC8C-7B53C970448F}">
      <dgm:prSet/>
      <dgm:spPr/>
      <dgm:t>
        <a:bodyPr/>
        <a:lstStyle/>
        <a:p>
          <a:endParaRPr lang="en-US"/>
        </a:p>
      </dgm:t>
    </dgm:pt>
    <dgm:pt modelId="{F8673B70-B806-493C-B1EB-DB32FF6E3A22}" type="pres">
      <dgm:prSet presAssocID="{1F1D1FB5-2A52-44EE-AECB-EA29936DB709}" presName="root" presStyleCnt="0">
        <dgm:presLayoutVars>
          <dgm:dir/>
          <dgm:resizeHandles val="exact"/>
        </dgm:presLayoutVars>
      </dgm:prSet>
      <dgm:spPr/>
    </dgm:pt>
    <dgm:pt modelId="{5465E2A8-43DB-4990-95E8-CDF7966B5F02}" type="pres">
      <dgm:prSet presAssocID="{C78A6917-C15E-4524-B970-C39AA90A4DEF}" presName="compNode" presStyleCnt="0"/>
      <dgm:spPr/>
    </dgm:pt>
    <dgm:pt modelId="{ABA2A300-97D0-467F-AEF3-4AD880F44E87}" type="pres">
      <dgm:prSet presAssocID="{C78A6917-C15E-4524-B970-C39AA90A4DEF}" presName="bgRect" presStyleLbl="bgShp" presStyleIdx="0" presStyleCnt="3"/>
      <dgm:spPr/>
    </dgm:pt>
    <dgm:pt modelId="{1BEBFF02-C952-477C-A7CE-D86490820B75}" type="pres">
      <dgm:prSet presAssocID="{C78A6917-C15E-4524-B970-C39AA90A4D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179281B-D6A1-4C15-8D11-77336CD52A5C}" type="pres">
      <dgm:prSet presAssocID="{C78A6917-C15E-4524-B970-C39AA90A4DEF}" presName="spaceRect" presStyleCnt="0"/>
      <dgm:spPr/>
    </dgm:pt>
    <dgm:pt modelId="{2C5068BE-9C13-44A1-AE34-B06EC2037806}" type="pres">
      <dgm:prSet presAssocID="{C78A6917-C15E-4524-B970-C39AA90A4DEF}" presName="parTx" presStyleLbl="revTx" presStyleIdx="0" presStyleCnt="3">
        <dgm:presLayoutVars>
          <dgm:chMax val="0"/>
          <dgm:chPref val="0"/>
        </dgm:presLayoutVars>
      </dgm:prSet>
      <dgm:spPr/>
    </dgm:pt>
    <dgm:pt modelId="{F4988546-95B4-4EAE-97A4-8BDD8CEC5440}" type="pres">
      <dgm:prSet presAssocID="{5EA46E06-BDAC-4016-846A-7711EE8AE5EF}" presName="sibTrans" presStyleCnt="0"/>
      <dgm:spPr/>
    </dgm:pt>
    <dgm:pt modelId="{C5425C17-E9DD-4D93-98A4-3FAB6894AF90}" type="pres">
      <dgm:prSet presAssocID="{CB1CC826-00CD-47AD-AA56-E4334C10F107}" presName="compNode" presStyleCnt="0"/>
      <dgm:spPr/>
    </dgm:pt>
    <dgm:pt modelId="{DDCD45E3-B8B6-44DB-9DC7-A1E10016E1B4}" type="pres">
      <dgm:prSet presAssocID="{CB1CC826-00CD-47AD-AA56-E4334C10F107}" presName="bgRect" presStyleLbl="bgShp" presStyleIdx="1" presStyleCnt="3"/>
      <dgm:spPr/>
    </dgm:pt>
    <dgm:pt modelId="{3C4DFE9A-84C7-403A-B660-DD20ED3F12DF}" type="pres">
      <dgm:prSet presAssocID="{CB1CC826-00CD-47AD-AA56-E4334C10F1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5A4A972E-93D4-4212-AB2A-2E15B8FE45F9}" type="pres">
      <dgm:prSet presAssocID="{CB1CC826-00CD-47AD-AA56-E4334C10F107}" presName="spaceRect" presStyleCnt="0"/>
      <dgm:spPr/>
    </dgm:pt>
    <dgm:pt modelId="{C34FE574-F338-4B7A-B8C4-F718A581FB36}" type="pres">
      <dgm:prSet presAssocID="{CB1CC826-00CD-47AD-AA56-E4334C10F107}" presName="parTx" presStyleLbl="revTx" presStyleIdx="1" presStyleCnt="3">
        <dgm:presLayoutVars>
          <dgm:chMax val="0"/>
          <dgm:chPref val="0"/>
        </dgm:presLayoutVars>
      </dgm:prSet>
      <dgm:spPr/>
    </dgm:pt>
    <dgm:pt modelId="{53363888-3BBC-496A-A78F-98B8353FEA4F}" type="pres">
      <dgm:prSet presAssocID="{0C65ACB2-3250-449E-BB3A-C4A563C0EF5A}" presName="sibTrans" presStyleCnt="0"/>
      <dgm:spPr/>
    </dgm:pt>
    <dgm:pt modelId="{47FF146C-1560-4B77-8290-25ED51957593}" type="pres">
      <dgm:prSet presAssocID="{7AD3F380-0A51-4DC5-9D93-9CF08DCA0AAC}" presName="compNode" presStyleCnt="0"/>
      <dgm:spPr/>
    </dgm:pt>
    <dgm:pt modelId="{9A9C28CB-0EA9-48C7-AD4F-DD1EF717CEC7}" type="pres">
      <dgm:prSet presAssocID="{7AD3F380-0A51-4DC5-9D93-9CF08DCA0AAC}" presName="bgRect" presStyleLbl="bgShp" presStyleIdx="2" presStyleCnt="3"/>
      <dgm:spPr/>
    </dgm:pt>
    <dgm:pt modelId="{260F7911-5A4A-4CFC-A659-F3AC566C58A0}" type="pres">
      <dgm:prSet presAssocID="{7AD3F380-0A51-4DC5-9D93-9CF08DCA0A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21FBFE5B-5586-4134-8421-6824AB06D931}" type="pres">
      <dgm:prSet presAssocID="{7AD3F380-0A51-4DC5-9D93-9CF08DCA0AAC}" presName="spaceRect" presStyleCnt="0"/>
      <dgm:spPr/>
    </dgm:pt>
    <dgm:pt modelId="{9D2611C4-3B5C-4B55-B486-1F9F06EB2DCE}" type="pres">
      <dgm:prSet presAssocID="{7AD3F380-0A51-4DC5-9D93-9CF08DCA0A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03E3B24-FAD1-4B85-A3C4-ACFB4CA2E70E}" type="presOf" srcId="{C78A6917-C15E-4524-B970-C39AA90A4DEF}" destId="{2C5068BE-9C13-44A1-AE34-B06EC2037806}" srcOrd="0" destOrd="0" presId="urn:microsoft.com/office/officeart/2018/2/layout/IconVerticalSolidList"/>
    <dgm:cxn modelId="{2690102C-6CEC-43AE-A579-405D37743F9F}" type="presOf" srcId="{7AD3F380-0A51-4DC5-9D93-9CF08DCA0AAC}" destId="{9D2611C4-3B5C-4B55-B486-1F9F06EB2DCE}" srcOrd="0" destOrd="0" presId="urn:microsoft.com/office/officeart/2018/2/layout/IconVerticalSolidList"/>
    <dgm:cxn modelId="{4F1EAC61-F068-4983-983E-0D3799DF797E}" type="presOf" srcId="{CB1CC826-00CD-47AD-AA56-E4334C10F107}" destId="{C34FE574-F338-4B7A-B8C4-F718A581FB36}" srcOrd="0" destOrd="0" presId="urn:microsoft.com/office/officeart/2018/2/layout/IconVerticalSolidList"/>
    <dgm:cxn modelId="{74C3B561-9CE5-4BE3-84EF-EFF0DFA79F02}" srcId="{1F1D1FB5-2A52-44EE-AECB-EA29936DB709}" destId="{C78A6917-C15E-4524-B970-C39AA90A4DEF}" srcOrd="0" destOrd="0" parTransId="{5A56F5DD-3E67-463F-A04A-CFA09E47D690}" sibTransId="{5EA46E06-BDAC-4016-846A-7711EE8AE5EF}"/>
    <dgm:cxn modelId="{03938343-FEC1-458A-AEC7-687AC5895739}" type="presOf" srcId="{1F1D1FB5-2A52-44EE-AECB-EA29936DB709}" destId="{F8673B70-B806-493C-B1EB-DB32FF6E3A22}" srcOrd="0" destOrd="0" presId="urn:microsoft.com/office/officeart/2018/2/layout/IconVerticalSolidList"/>
    <dgm:cxn modelId="{B6858866-196B-424F-8DDD-49C70B353020}" srcId="{1F1D1FB5-2A52-44EE-AECB-EA29936DB709}" destId="{CB1CC826-00CD-47AD-AA56-E4334C10F107}" srcOrd="1" destOrd="0" parTransId="{EFA037C1-181D-4058-A8B2-3FC86BA5B1C9}" sibTransId="{0C65ACB2-3250-449E-BB3A-C4A563C0EF5A}"/>
    <dgm:cxn modelId="{FE86E4B4-2673-4EE9-AC8C-7B53C970448F}" srcId="{1F1D1FB5-2A52-44EE-AECB-EA29936DB709}" destId="{7AD3F380-0A51-4DC5-9D93-9CF08DCA0AAC}" srcOrd="2" destOrd="0" parTransId="{2C3C4969-4E0A-4C09-85D6-D824E5F93AB9}" sibTransId="{4F636E15-C793-47EF-8C3D-DA0DC5D14E92}"/>
    <dgm:cxn modelId="{710F4274-3740-41E0-9C0D-116DBB2E7D14}" type="presParOf" srcId="{F8673B70-B806-493C-B1EB-DB32FF6E3A22}" destId="{5465E2A8-43DB-4990-95E8-CDF7966B5F02}" srcOrd="0" destOrd="0" presId="urn:microsoft.com/office/officeart/2018/2/layout/IconVerticalSolidList"/>
    <dgm:cxn modelId="{B7C0A610-B348-4E37-9CA7-1EE5F8246ADF}" type="presParOf" srcId="{5465E2A8-43DB-4990-95E8-CDF7966B5F02}" destId="{ABA2A300-97D0-467F-AEF3-4AD880F44E87}" srcOrd="0" destOrd="0" presId="urn:microsoft.com/office/officeart/2018/2/layout/IconVerticalSolidList"/>
    <dgm:cxn modelId="{787532F5-A918-4F91-AB7E-7A40E2FAF2EB}" type="presParOf" srcId="{5465E2A8-43DB-4990-95E8-CDF7966B5F02}" destId="{1BEBFF02-C952-477C-A7CE-D86490820B75}" srcOrd="1" destOrd="0" presId="urn:microsoft.com/office/officeart/2018/2/layout/IconVerticalSolidList"/>
    <dgm:cxn modelId="{7A20B137-2DE1-42F8-86BB-49FFBF5691C2}" type="presParOf" srcId="{5465E2A8-43DB-4990-95E8-CDF7966B5F02}" destId="{0179281B-D6A1-4C15-8D11-77336CD52A5C}" srcOrd="2" destOrd="0" presId="urn:microsoft.com/office/officeart/2018/2/layout/IconVerticalSolidList"/>
    <dgm:cxn modelId="{494179D9-4457-44F4-96D4-E6D3900FD990}" type="presParOf" srcId="{5465E2A8-43DB-4990-95E8-CDF7966B5F02}" destId="{2C5068BE-9C13-44A1-AE34-B06EC2037806}" srcOrd="3" destOrd="0" presId="urn:microsoft.com/office/officeart/2018/2/layout/IconVerticalSolidList"/>
    <dgm:cxn modelId="{7E28C874-3D76-4B87-9A0B-41BAF35D025D}" type="presParOf" srcId="{F8673B70-B806-493C-B1EB-DB32FF6E3A22}" destId="{F4988546-95B4-4EAE-97A4-8BDD8CEC5440}" srcOrd="1" destOrd="0" presId="urn:microsoft.com/office/officeart/2018/2/layout/IconVerticalSolidList"/>
    <dgm:cxn modelId="{2B256A50-064D-459A-8574-F4AC9B3041D4}" type="presParOf" srcId="{F8673B70-B806-493C-B1EB-DB32FF6E3A22}" destId="{C5425C17-E9DD-4D93-98A4-3FAB6894AF90}" srcOrd="2" destOrd="0" presId="urn:microsoft.com/office/officeart/2018/2/layout/IconVerticalSolidList"/>
    <dgm:cxn modelId="{48E143E1-62B7-4532-B9FC-2212D3CC6A80}" type="presParOf" srcId="{C5425C17-E9DD-4D93-98A4-3FAB6894AF90}" destId="{DDCD45E3-B8B6-44DB-9DC7-A1E10016E1B4}" srcOrd="0" destOrd="0" presId="urn:microsoft.com/office/officeart/2018/2/layout/IconVerticalSolidList"/>
    <dgm:cxn modelId="{2035FAEE-6E41-4049-9E64-550012EED37F}" type="presParOf" srcId="{C5425C17-E9DD-4D93-98A4-3FAB6894AF90}" destId="{3C4DFE9A-84C7-403A-B660-DD20ED3F12DF}" srcOrd="1" destOrd="0" presId="urn:microsoft.com/office/officeart/2018/2/layout/IconVerticalSolidList"/>
    <dgm:cxn modelId="{666AC956-79B4-4CE3-B816-8EDA0A41472C}" type="presParOf" srcId="{C5425C17-E9DD-4D93-98A4-3FAB6894AF90}" destId="{5A4A972E-93D4-4212-AB2A-2E15B8FE45F9}" srcOrd="2" destOrd="0" presId="urn:microsoft.com/office/officeart/2018/2/layout/IconVerticalSolidList"/>
    <dgm:cxn modelId="{43D05BF4-5453-4AB1-8540-E255598B62D9}" type="presParOf" srcId="{C5425C17-E9DD-4D93-98A4-3FAB6894AF90}" destId="{C34FE574-F338-4B7A-B8C4-F718A581FB36}" srcOrd="3" destOrd="0" presId="urn:microsoft.com/office/officeart/2018/2/layout/IconVerticalSolidList"/>
    <dgm:cxn modelId="{2D2D235C-F9E7-4F8B-8EF9-90160D815B07}" type="presParOf" srcId="{F8673B70-B806-493C-B1EB-DB32FF6E3A22}" destId="{53363888-3BBC-496A-A78F-98B8353FEA4F}" srcOrd="3" destOrd="0" presId="urn:microsoft.com/office/officeart/2018/2/layout/IconVerticalSolidList"/>
    <dgm:cxn modelId="{BBE1663E-0D87-43C2-A7F5-8573224DC1AE}" type="presParOf" srcId="{F8673B70-B806-493C-B1EB-DB32FF6E3A22}" destId="{47FF146C-1560-4B77-8290-25ED51957593}" srcOrd="4" destOrd="0" presId="urn:microsoft.com/office/officeart/2018/2/layout/IconVerticalSolidList"/>
    <dgm:cxn modelId="{D598832C-275D-4317-8A8F-32A9F1F2B8BC}" type="presParOf" srcId="{47FF146C-1560-4B77-8290-25ED51957593}" destId="{9A9C28CB-0EA9-48C7-AD4F-DD1EF717CEC7}" srcOrd="0" destOrd="0" presId="urn:microsoft.com/office/officeart/2018/2/layout/IconVerticalSolidList"/>
    <dgm:cxn modelId="{B2ED8450-698A-48C0-9324-748215D04C61}" type="presParOf" srcId="{47FF146C-1560-4B77-8290-25ED51957593}" destId="{260F7911-5A4A-4CFC-A659-F3AC566C58A0}" srcOrd="1" destOrd="0" presId="urn:microsoft.com/office/officeart/2018/2/layout/IconVerticalSolidList"/>
    <dgm:cxn modelId="{1A0EDE72-FE66-4D19-A45C-2D95C621738B}" type="presParOf" srcId="{47FF146C-1560-4B77-8290-25ED51957593}" destId="{21FBFE5B-5586-4134-8421-6824AB06D931}" srcOrd="2" destOrd="0" presId="urn:microsoft.com/office/officeart/2018/2/layout/IconVerticalSolidList"/>
    <dgm:cxn modelId="{E912D819-8B92-4776-823A-FA3F3237760E}" type="presParOf" srcId="{47FF146C-1560-4B77-8290-25ED51957593}" destId="{9D2611C4-3B5C-4B55-B486-1F9F06EB2D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1D1FB5-2A52-44EE-AECB-EA29936DB709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1CC826-00CD-47AD-AA56-E4334C10F107}">
      <dgm:prSet custT="1"/>
      <dgm:spPr/>
      <dgm:t>
        <a:bodyPr/>
        <a:lstStyle/>
        <a:p>
          <a:r>
            <a:rPr lang="fi-FI" sz="2800" dirty="0"/>
            <a:t>Riittääkö oma osaaminen vastaamaan </a:t>
          </a:r>
        </a:p>
        <a:p>
          <a:r>
            <a:rPr lang="fi-FI" sz="2800" dirty="0"/>
            <a:t>uusiin haasteisiin? </a:t>
          </a:r>
          <a:endParaRPr lang="en-US" sz="2800" dirty="0"/>
        </a:p>
      </dgm:t>
    </dgm:pt>
    <dgm:pt modelId="{EFA037C1-181D-4058-A8B2-3FC86BA5B1C9}" type="parTrans" cxnId="{B6858866-196B-424F-8DDD-49C70B353020}">
      <dgm:prSet/>
      <dgm:spPr/>
      <dgm:t>
        <a:bodyPr/>
        <a:lstStyle/>
        <a:p>
          <a:endParaRPr lang="en-US"/>
        </a:p>
      </dgm:t>
    </dgm:pt>
    <dgm:pt modelId="{0C65ACB2-3250-449E-BB3A-C4A563C0EF5A}" type="sibTrans" cxnId="{B6858866-196B-424F-8DDD-49C70B353020}">
      <dgm:prSet/>
      <dgm:spPr/>
      <dgm:t>
        <a:bodyPr/>
        <a:lstStyle/>
        <a:p>
          <a:endParaRPr lang="en-US"/>
        </a:p>
      </dgm:t>
    </dgm:pt>
    <dgm:pt modelId="{7AD3F380-0A51-4DC5-9D93-9CF08DCA0AAC}">
      <dgm:prSet custT="1"/>
      <dgm:spPr/>
      <dgm:t>
        <a:bodyPr/>
        <a:lstStyle/>
        <a:p>
          <a:r>
            <a:rPr lang="fi-FI" sz="2800" dirty="0"/>
            <a:t>Onko omalle osaamiselle tulevaisuudessa kysyntää?  </a:t>
          </a:r>
          <a:endParaRPr lang="en-US" sz="2800" dirty="0"/>
        </a:p>
      </dgm:t>
    </dgm:pt>
    <dgm:pt modelId="{2C3C4969-4E0A-4C09-85D6-D824E5F93AB9}" type="parTrans" cxnId="{FE86E4B4-2673-4EE9-AC8C-7B53C970448F}">
      <dgm:prSet/>
      <dgm:spPr/>
      <dgm:t>
        <a:bodyPr/>
        <a:lstStyle/>
        <a:p>
          <a:endParaRPr lang="en-US"/>
        </a:p>
      </dgm:t>
    </dgm:pt>
    <dgm:pt modelId="{4F636E15-C793-47EF-8C3D-DA0DC5D14E92}" type="sibTrans" cxnId="{FE86E4B4-2673-4EE9-AC8C-7B53C970448F}">
      <dgm:prSet/>
      <dgm:spPr/>
      <dgm:t>
        <a:bodyPr/>
        <a:lstStyle/>
        <a:p>
          <a:endParaRPr lang="en-US"/>
        </a:p>
      </dgm:t>
    </dgm:pt>
    <dgm:pt modelId="{D1C5022E-AFF3-4E96-BB01-4978B826B0BD}">
      <dgm:prSet custT="1"/>
      <dgm:spPr/>
      <dgm:t>
        <a:bodyPr/>
        <a:lstStyle/>
        <a:p>
          <a:r>
            <a:rPr lang="fi-FI" sz="2800" dirty="0"/>
            <a:t>Uudet tilanteet ja kasvava epävarmuus kuormittavat työntekijöitä.</a:t>
          </a:r>
        </a:p>
      </dgm:t>
    </dgm:pt>
    <dgm:pt modelId="{CDBB4E34-C255-4B40-835D-DDFF182A68FB}" type="parTrans" cxnId="{DF9431A7-4155-43A1-8E4A-67D6E1AFE0AC}">
      <dgm:prSet/>
      <dgm:spPr/>
      <dgm:t>
        <a:bodyPr/>
        <a:lstStyle/>
        <a:p>
          <a:endParaRPr lang="fi-FI"/>
        </a:p>
      </dgm:t>
    </dgm:pt>
    <dgm:pt modelId="{6217A2C7-06B0-48CD-8B67-3E9EE43035FC}" type="sibTrans" cxnId="{DF9431A7-4155-43A1-8E4A-67D6E1AFE0AC}">
      <dgm:prSet/>
      <dgm:spPr/>
      <dgm:t>
        <a:bodyPr/>
        <a:lstStyle/>
        <a:p>
          <a:endParaRPr lang="fi-FI"/>
        </a:p>
      </dgm:t>
    </dgm:pt>
    <dgm:pt modelId="{DFD403B0-A055-4059-9DD0-6AEC2E24DF16}">
      <dgm:prSet custT="1"/>
      <dgm:spPr/>
      <dgm:t>
        <a:bodyPr/>
        <a:lstStyle/>
        <a:p>
          <a:r>
            <a:rPr lang="fi-FI" sz="2800" dirty="0"/>
            <a:t>Epävarmuus lisää psyykkistä kuormitusta, mikä voi näkyä lisääntyvinä mielenterveysongelmina. </a:t>
          </a:r>
        </a:p>
      </dgm:t>
    </dgm:pt>
    <dgm:pt modelId="{8D6E63B7-AB00-45A3-AEBA-971849A83CB1}" type="parTrans" cxnId="{5160DFAA-04FB-4146-9AE7-CAF53C66B523}">
      <dgm:prSet/>
      <dgm:spPr/>
      <dgm:t>
        <a:bodyPr/>
        <a:lstStyle/>
        <a:p>
          <a:endParaRPr lang="fi-FI"/>
        </a:p>
      </dgm:t>
    </dgm:pt>
    <dgm:pt modelId="{D3C07FA6-10A5-43D7-8EDC-11DB38781E38}" type="sibTrans" cxnId="{5160DFAA-04FB-4146-9AE7-CAF53C66B523}">
      <dgm:prSet/>
      <dgm:spPr/>
      <dgm:t>
        <a:bodyPr/>
        <a:lstStyle/>
        <a:p>
          <a:endParaRPr lang="fi-FI"/>
        </a:p>
      </dgm:t>
    </dgm:pt>
    <dgm:pt modelId="{0349C190-8984-4C4C-BA0B-39FD2538C090}" type="pres">
      <dgm:prSet presAssocID="{1F1D1FB5-2A52-44EE-AECB-EA29936DB709}" presName="outerComposite" presStyleCnt="0">
        <dgm:presLayoutVars>
          <dgm:chMax val="5"/>
          <dgm:dir/>
          <dgm:resizeHandles val="exact"/>
        </dgm:presLayoutVars>
      </dgm:prSet>
      <dgm:spPr/>
    </dgm:pt>
    <dgm:pt modelId="{039D78A8-1B06-474F-AE97-D701CF3434F3}" type="pres">
      <dgm:prSet presAssocID="{1F1D1FB5-2A52-44EE-AECB-EA29936DB709}" presName="dummyMaxCanvas" presStyleCnt="0">
        <dgm:presLayoutVars/>
      </dgm:prSet>
      <dgm:spPr/>
    </dgm:pt>
    <dgm:pt modelId="{CA50262A-2D72-455B-B42E-205DE37FA4A8}" type="pres">
      <dgm:prSet presAssocID="{1F1D1FB5-2A52-44EE-AECB-EA29936DB709}" presName="FourNodes_1" presStyleLbl="node1" presStyleIdx="0" presStyleCnt="4">
        <dgm:presLayoutVars>
          <dgm:bulletEnabled val="1"/>
        </dgm:presLayoutVars>
      </dgm:prSet>
      <dgm:spPr/>
    </dgm:pt>
    <dgm:pt modelId="{84008AB5-14D4-49FB-9D81-42472299699F}" type="pres">
      <dgm:prSet presAssocID="{1F1D1FB5-2A52-44EE-AECB-EA29936DB709}" presName="FourNodes_2" presStyleLbl="node1" presStyleIdx="1" presStyleCnt="4">
        <dgm:presLayoutVars>
          <dgm:bulletEnabled val="1"/>
        </dgm:presLayoutVars>
      </dgm:prSet>
      <dgm:spPr/>
    </dgm:pt>
    <dgm:pt modelId="{702943E8-5D10-4DF6-B7A4-69773D561E65}" type="pres">
      <dgm:prSet presAssocID="{1F1D1FB5-2A52-44EE-AECB-EA29936DB709}" presName="FourNodes_3" presStyleLbl="node1" presStyleIdx="2" presStyleCnt="4">
        <dgm:presLayoutVars>
          <dgm:bulletEnabled val="1"/>
        </dgm:presLayoutVars>
      </dgm:prSet>
      <dgm:spPr/>
    </dgm:pt>
    <dgm:pt modelId="{0AD4CE03-8A1C-4454-804A-2527370E16D9}" type="pres">
      <dgm:prSet presAssocID="{1F1D1FB5-2A52-44EE-AECB-EA29936DB709}" presName="FourNodes_4" presStyleLbl="node1" presStyleIdx="3" presStyleCnt="4">
        <dgm:presLayoutVars>
          <dgm:bulletEnabled val="1"/>
        </dgm:presLayoutVars>
      </dgm:prSet>
      <dgm:spPr/>
    </dgm:pt>
    <dgm:pt modelId="{68DE0861-59EC-4A47-A099-F5B1491EDC31}" type="pres">
      <dgm:prSet presAssocID="{1F1D1FB5-2A52-44EE-AECB-EA29936DB709}" presName="FourConn_1-2" presStyleLbl="fgAccFollowNode1" presStyleIdx="0" presStyleCnt="3">
        <dgm:presLayoutVars>
          <dgm:bulletEnabled val="1"/>
        </dgm:presLayoutVars>
      </dgm:prSet>
      <dgm:spPr/>
    </dgm:pt>
    <dgm:pt modelId="{990F7A12-6403-4424-8129-2BCC2FF73F81}" type="pres">
      <dgm:prSet presAssocID="{1F1D1FB5-2A52-44EE-AECB-EA29936DB709}" presName="FourConn_2-3" presStyleLbl="fgAccFollowNode1" presStyleIdx="1" presStyleCnt="3">
        <dgm:presLayoutVars>
          <dgm:bulletEnabled val="1"/>
        </dgm:presLayoutVars>
      </dgm:prSet>
      <dgm:spPr/>
    </dgm:pt>
    <dgm:pt modelId="{CF23DF32-E385-4490-AC00-DA4F0D070634}" type="pres">
      <dgm:prSet presAssocID="{1F1D1FB5-2A52-44EE-AECB-EA29936DB709}" presName="FourConn_3-4" presStyleLbl="fgAccFollowNode1" presStyleIdx="2" presStyleCnt="3">
        <dgm:presLayoutVars>
          <dgm:bulletEnabled val="1"/>
        </dgm:presLayoutVars>
      </dgm:prSet>
      <dgm:spPr/>
    </dgm:pt>
    <dgm:pt modelId="{13E6F395-184B-4231-A9F6-7744FF494F92}" type="pres">
      <dgm:prSet presAssocID="{1F1D1FB5-2A52-44EE-AECB-EA29936DB709}" presName="FourNodes_1_text" presStyleLbl="node1" presStyleIdx="3" presStyleCnt="4">
        <dgm:presLayoutVars>
          <dgm:bulletEnabled val="1"/>
        </dgm:presLayoutVars>
      </dgm:prSet>
      <dgm:spPr/>
    </dgm:pt>
    <dgm:pt modelId="{1CC59452-7D9A-44B8-9FE0-EAC5FEACE2DB}" type="pres">
      <dgm:prSet presAssocID="{1F1D1FB5-2A52-44EE-AECB-EA29936DB709}" presName="FourNodes_2_text" presStyleLbl="node1" presStyleIdx="3" presStyleCnt="4">
        <dgm:presLayoutVars>
          <dgm:bulletEnabled val="1"/>
        </dgm:presLayoutVars>
      </dgm:prSet>
      <dgm:spPr/>
    </dgm:pt>
    <dgm:pt modelId="{CFB2C768-86AB-4374-B34D-858DFFE1F2EA}" type="pres">
      <dgm:prSet presAssocID="{1F1D1FB5-2A52-44EE-AECB-EA29936DB709}" presName="FourNodes_3_text" presStyleLbl="node1" presStyleIdx="3" presStyleCnt="4">
        <dgm:presLayoutVars>
          <dgm:bulletEnabled val="1"/>
        </dgm:presLayoutVars>
      </dgm:prSet>
      <dgm:spPr/>
    </dgm:pt>
    <dgm:pt modelId="{69FE8711-81EE-4C1A-BE68-38560DD30ACB}" type="pres">
      <dgm:prSet presAssocID="{1F1D1FB5-2A52-44EE-AECB-EA29936DB70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724CD13-DC6D-49AD-A7DE-2C10E8D165CB}" type="presOf" srcId="{1F1D1FB5-2A52-44EE-AECB-EA29936DB709}" destId="{0349C190-8984-4C4C-BA0B-39FD2538C090}" srcOrd="0" destOrd="0" presId="urn:microsoft.com/office/officeart/2005/8/layout/vProcess5"/>
    <dgm:cxn modelId="{149CBD14-B2AF-4E51-B68E-2E878C6852EE}" type="presOf" srcId="{7AD3F380-0A51-4DC5-9D93-9CF08DCA0AAC}" destId="{CFB2C768-86AB-4374-B34D-858DFFE1F2EA}" srcOrd="1" destOrd="0" presId="urn:microsoft.com/office/officeart/2005/8/layout/vProcess5"/>
    <dgm:cxn modelId="{F2E2522B-9852-489B-A436-FD7329CF8879}" type="presOf" srcId="{CB1CC826-00CD-47AD-AA56-E4334C10F107}" destId="{1CC59452-7D9A-44B8-9FE0-EAC5FEACE2DB}" srcOrd="1" destOrd="0" presId="urn:microsoft.com/office/officeart/2005/8/layout/vProcess5"/>
    <dgm:cxn modelId="{E03CAD30-2999-4F4A-BCF6-FC75A34A6B39}" type="presOf" srcId="{6217A2C7-06B0-48CD-8B67-3E9EE43035FC}" destId="{68DE0861-59EC-4A47-A099-F5B1491EDC31}" srcOrd="0" destOrd="0" presId="urn:microsoft.com/office/officeart/2005/8/layout/vProcess5"/>
    <dgm:cxn modelId="{96F6B83A-320F-4F4E-8063-FBA0C61E9921}" type="presOf" srcId="{DFD403B0-A055-4059-9DD0-6AEC2E24DF16}" destId="{69FE8711-81EE-4C1A-BE68-38560DD30ACB}" srcOrd="1" destOrd="0" presId="urn:microsoft.com/office/officeart/2005/8/layout/vProcess5"/>
    <dgm:cxn modelId="{B6858866-196B-424F-8DDD-49C70B353020}" srcId="{1F1D1FB5-2A52-44EE-AECB-EA29936DB709}" destId="{CB1CC826-00CD-47AD-AA56-E4334C10F107}" srcOrd="1" destOrd="0" parTransId="{EFA037C1-181D-4058-A8B2-3FC86BA5B1C9}" sibTransId="{0C65ACB2-3250-449E-BB3A-C4A563C0EF5A}"/>
    <dgm:cxn modelId="{68658886-0501-4B59-96C6-4ED375979E92}" type="presOf" srcId="{0C65ACB2-3250-449E-BB3A-C4A563C0EF5A}" destId="{990F7A12-6403-4424-8129-2BCC2FF73F81}" srcOrd="0" destOrd="0" presId="urn:microsoft.com/office/officeart/2005/8/layout/vProcess5"/>
    <dgm:cxn modelId="{3C97AB91-867B-4DA7-B768-FB997EDD9D69}" type="presOf" srcId="{DFD403B0-A055-4059-9DD0-6AEC2E24DF16}" destId="{0AD4CE03-8A1C-4454-804A-2527370E16D9}" srcOrd="0" destOrd="0" presId="urn:microsoft.com/office/officeart/2005/8/layout/vProcess5"/>
    <dgm:cxn modelId="{636E559C-7C16-4AB7-9546-328E63B453F1}" type="presOf" srcId="{D1C5022E-AFF3-4E96-BB01-4978B826B0BD}" destId="{13E6F395-184B-4231-A9F6-7744FF494F92}" srcOrd="1" destOrd="0" presId="urn:microsoft.com/office/officeart/2005/8/layout/vProcess5"/>
    <dgm:cxn modelId="{DF9431A7-4155-43A1-8E4A-67D6E1AFE0AC}" srcId="{1F1D1FB5-2A52-44EE-AECB-EA29936DB709}" destId="{D1C5022E-AFF3-4E96-BB01-4978B826B0BD}" srcOrd="0" destOrd="0" parTransId="{CDBB4E34-C255-4B40-835D-DDFF182A68FB}" sibTransId="{6217A2C7-06B0-48CD-8B67-3E9EE43035FC}"/>
    <dgm:cxn modelId="{5160DFAA-04FB-4146-9AE7-CAF53C66B523}" srcId="{1F1D1FB5-2A52-44EE-AECB-EA29936DB709}" destId="{DFD403B0-A055-4059-9DD0-6AEC2E24DF16}" srcOrd="3" destOrd="0" parTransId="{8D6E63B7-AB00-45A3-AEBA-971849A83CB1}" sibTransId="{D3C07FA6-10A5-43D7-8EDC-11DB38781E38}"/>
    <dgm:cxn modelId="{8D6D16AD-C62C-4C36-8B9F-C6A28A32D0B1}" type="presOf" srcId="{D1C5022E-AFF3-4E96-BB01-4978B826B0BD}" destId="{CA50262A-2D72-455B-B42E-205DE37FA4A8}" srcOrd="0" destOrd="0" presId="urn:microsoft.com/office/officeart/2005/8/layout/vProcess5"/>
    <dgm:cxn modelId="{FE86E4B4-2673-4EE9-AC8C-7B53C970448F}" srcId="{1F1D1FB5-2A52-44EE-AECB-EA29936DB709}" destId="{7AD3F380-0A51-4DC5-9D93-9CF08DCA0AAC}" srcOrd="2" destOrd="0" parTransId="{2C3C4969-4E0A-4C09-85D6-D824E5F93AB9}" sibTransId="{4F636E15-C793-47EF-8C3D-DA0DC5D14E92}"/>
    <dgm:cxn modelId="{50EC0DE4-B315-45A0-83FF-796B1A65B8F9}" type="presOf" srcId="{7AD3F380-0A51-4DC5-9D93-9CF08DCA0AAC}" destId="{702943E8-5D10-4DF6-B7A4-69773D561E65}" srcOrd="0" destOrd="0" presId="urn:microsoft.com/office/officeart/2005/8/layout/vProcess5"/>
    <dgm:cxn modelId="{63778BE4-1CA2-405B-90D1-507D974D5549}" type="presOf" srcId="{4F636E15-C793-47EF-8C3D-DA0DC5D14E92}" destId="{CF23DF32-E385-4490-AC00-DA4F0D070634}" srcOrd="0" destOrd="0" presId="urn:microsoft.com/office/officeart/2005/8/layout/vProcess5"/>
    <dgm:cxn modelId="{24B132E5-8B90-4273-B67A-8F8A8FCBD48F}" type="presOf" srcId="{CB1CC826-00CD-47AD-AA56-E4334C10F107}" destId="{84008AB5-14D4-49FB-9D81-42472299699F}" srcOrd="0" destOrd="0" presId="urn:microsoft.com/office/officeart/2005/8/layout/vProcess5"/>
    <dgm:cxn modelId="{DDFDB797-F8F6-4F94-8701-91F1078143AE}" type="presParOf" srcId="{0349C190-8984-4C4C-BA0B-39FD2538C090}" destId="{039D78A8-1B06-474F-AE97-D701CF3434F3}" srcOrd="0" destOrd="0" presId="urn:microsoft.com/office/officeart/2005/8/layout/vProcess5"/>
    <dgm:cxn modelId="{076C2066-2631-411D-86AE-E9537F469172}" type="presParOf" srcId="{0349C190-8984-4C4C-BA0B-39FD2538C090}" destId="{CA50262A-2D72-455B-B42E-205DE37FA4A8}" srcOrd="1" destOrd="0" presId="urn:microsoft.com/office/officeart/2005/8/layout/vProcess5"/>
    <dgm:cxn modelId="{EA6BDC96-0F8A-4E77-87E3-6FF1943CADED}" type="presParOf" srcId="{0349C190-8984-4C4C-BA0B-39FD2538C090}" destId="{84008AB5-14D4-49FB-9D81-42472299699F}" srcOrd="2" destOrd="0" presId="urn:microsoft.com/office/officeart/2005/8/layout/vProcess5"/>
    <dgm:cxn modelId="{17897227-60D1-4144-875D-2378F61ACA1A}" type="presParOf" srcId="{0349C190-8984-4C4C-BA0B-39FD2538C090}" destId="{702943E8-5D10-4DF6-B7A4-69773D561E65}" srcOrd="3" destOrd="0" presId="urn:microsoft.com/office/officeart/2005/8/layout/vProcess5"/>
    <dgm:cxn modelId="{7BDD4581-7F80-44DE-A8A5-AB7710900CD0}" type="presParOf" srcId="{0349C190-8984-4C4C-BA0B-39FD2538C090}" destId="{0AD4CE03-8A1C-4454-804A-2527370E16D9}" srcOrd="4" destOrd="0" presId="urn:microsoft.com/office/officeart/2005/8/layout/vProcess5"/>
    <dgm:cxn modelId="{03ADB17D-51CB-4583-B23A-4DCA89E97869}" type="presParOf" srcId="{0349C190-8984-4C4C-BA0B-39FD2538C090}" destId="{68DE0861-59EC-4A47-A099-F5B1491EDC31}" srcOrd="5" destOrd="0" presId="urn:microsoft.com/office/officeart/2005/8/layout/vProcess5"/>
    <dgm:cxn modelId="{1F2C07CB-E7E5-4071-BA50-321E043D7C14}" type="presParOf" srcId="{0349C190-8984-4C4C-BA0B-39FD2538C090}" destId="{990F7A12-6403-4424-8129-2BCC2FF73F81}" srcOrd="6" destOrd="0" presId="urn:microsoft.com/office/officeart/2005/8/layout/vProcess5"/>
    <dgm:cxn modelId="{F6D34088-EFCB-4B81-8908-B647B75FF591}" type="presParOf" srcId="{0349C190-8984-4C4C-BA0B-39FD2538C090}" destId="{CF23DF32-E385-4490-AC00-DA4F0D070634}" srcOrd="7" destOrd="0" presId="urn:microsoft.com/office/officeart/2005/8/layout/vProcess5"/>
    <dgm:cxn modelId="{C3963C5A-638F-4781-A023-FCB884B803E0}" type="presParOf" srcId="{0349C190-8984-4C4C-BA0B-39FD2538C090}" destId="{13E6F395-184B-4231-A9F6-7744FF494F92}" srcOrd="8" destOrd="0" presId="urn:microsoft.com/office/officeart/2005/8/layout/vProcess5"/>
    <dgm:cxn modelId="{B2E8D968-E663-4C22-80C0-A570C2B99A36}" type="presParOf" srcId="{0349C190-8984-4C4C-BA0B-39FD2538C090}" destId="{1CC59452-7D9A-44B8-9FE0-EAC5FEACE2DB}" srcOrd="9" destOrd="0" presId="urn:microsoft.com/office/officeart/2005/8/layout/vProcess5"/>
    <dgm:cxn modelId="{77528E82-E7DD-4B4A-B6C7-4FD1FF1C9583}" type="presParOf" srcId="{0349C190-8984-4C4C-BA0B-39FD2538C090}" destId="{CFB2C768-86AB-4374-B34D-858DFFE1F2EA}" srcOrd="10" destOrd="0" presId="urn:microsoft.com/office/officeart/2005/8/layout/vProcess5"/>
    <dgm:cxn modelId="{4312DF4A-56FE-4D0A-BD98-E0E83307382A}" type="presParOf" srcId="{0349C190-8984-4C4C-BA0B-39FD2538C090}" destId="{69FE8711-81EE-4C1A-BE68-38560DD30AC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FA4715-5930-489A-B45C-22ABFEB47D2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06AE62-E0CA-48E7-A601-EEE57B7BC80B}">
      <dgm:prSet custT="1"/>
      <dgm:spPr/>
      <dgm:t>
        <a:bodyPr/>
        <a:lstStyle/>
        <a:p>
          <a:r>
            <a:rPr lang="fi-FI" sz="2400" dirty="0"/>
            <a:t>Uudet työsuhteen muodot ja työn epävarmuus</a:t>
          </a:r>
          <a:endParaRPr lang="en-US" sz="2400" dirty="0"/>
        </a:p>
      </dgm:t>
    </dgm:pt>
    <dgm:pt modelId="{4FD15D7F-3883-47D0-BF6D-67F997988302}" type="parTrans" cxnId="{2F7C8E1D-F98B-43E1-BAF6-19EFF5152552}">
      <dgm:prSet/>
      <dgm:spPr/>
      <dgm:t>
        <a:bodyPr/>
        <a:lstStyle/>
        <a:p>
          <a:endParaRPr lang="en-US"/>
        </a:p>
      </dgm:t>
    </dgm:pt>
    <dgm:pt modelId="{DEED9C05-EBED-40A1-9E44-405B6786BB7E}" type="sibTrans" cxnId="{2F7C8E1D-F98B-43E1-BAF6-19EFF5152552}">
      <dgm:prSet/>
      <dgm:spPr/>
      <dgm:t>
        <a:bodyPr/>
        <a:lstStyle/>
        <a:p>
          <a:endParaRPr lang="en-US"/>
        </a:p>
      </dgm:t>
    </dgm:pt>
    <dgm:pt modelId="{DD489BEB-7CAF-40C0-B929-65FEBF27306E}">
      <dgm:prSet custT="1"/>
      <dgm:spPr/>
      <dgm:t>
        <a:bodyPr/>
        <a:lstStyle/>
        <a:p>
          <a:r>
            <a:rPr lang="fi-FI" sz="2400" dirty="0"/>
            <a:t>Ikääntyvä työvoima</a:t>
          </a:r>
          <a:endParaRPr lang="en-US" sz="2400" dirty="0"/>
        </a:p>
      </dgm:t>
    </dgm:pt>
    <dgm:pt modelId="{97DC0735-4E87-4316-983E-C6BDC0706A6F}" type="parTrans" cxnId="{EF85FCE7-C471-48CD-B6A2-23BF5B68F212}">
      <dgm:prSet/>
      <dgm:spPr/>
      <dgm:t>
        <a:bodyPr/>
        <a:lstStyle/>
        <a:p>
          <a:endParaRPr lang="en-US"/>
        </a:p>
      </dgm:t>
    </dgm:pt>
    <dgm:pt modelId="{A4A1561D-3BA8-4D09-963A-A3EDA25B4494}" type="sibTrans" cxnId="{EF85FCE7-C471-48CD-B6A2-23BF5B68F212}">
      <dgm:prSet/>
      <dgm:spPr/>
      <dgm:t>
        <a:bodyPr/>
        <a:lstStyle/>
        <a:p>
          <a:endParaRPr lang="en-US"/>
        </a:p>
      </dgm:t>
    </dgm:pt>
    <dgm:pt modelId="{FC25D692-3DA0-412E-8D84-CD7433B5AB4B}">
      <dgm:prSet custT="1"/>
      <dgm:spPr/>
      <dgm:t>
        <a:bodyPr/>
        <a:lstStyle/>
        <a:p>
          <a:r>
            <a:rPr lang="fi-FI" sz="2400" dirty="0"/>
            <a:t>Työn suuri määrä ja aikapaine</a:t>
          </a:r>
          <a:endParaRPr lang="en-US" sz="2400" dirty="0"/>
        </a:p>
      </dgm:t>
    </dgm:pt>
    <dgm:pt modelId="{17F26309-742F-4C5D-A53A-79B172946079}" type="parTrans" cxnId="{10B5B229-8944-4611-8A3C-72362E3C8B16}">
      <dgm:prSet/>
      <dgm:spPr/>
      <dgm:t>
        <a:bodyPr/>
        <a:lstStyle/>
        <a:p>
          <a:endParaRPr lang="en-US"/>
        </a:p>
      </dgm:t>
    </dgm:pt>
    <dgm:pt modelId="{36D4C8AB-9A3A-4729-B960-43220E54A5CC}" type="sibTrans" cxnId="{10B5B229-8944-4611-8A3C-72362E3C8B16}">
      <dgm:prSet/>
      <dgm:spPr/>
      <dgm:t>
        <a:bodyPr/>
        <a:lstStyle/>
        <a:p>
          <a:endParaRPr lang="en-US"/>
        </a:p>
      </dgm:t>
    </dgm:pt>
    <dgm:pt modelId="{D4743E90-22C2-462C-8E49-E46823F833F0}">
      <dgm:prSet custT="1"/>
      <dgm:spPr/>
      <dgm:t>
        <a:bodyPr/>
        <a:lstStyle/>
        <a:p>
          <a:r>
            <a:rPr lang="fi-FI" sz="2400" dirty="0"/>
            <a:t>Suuret työn emotionaaliset vaatimukset</a:t>
          </a:r>
          <a:endParaRPr lang="en-US" sz="2400" dirty="0"/>
        </a:p>
      </dgm:t>
    </dgm:pt>
    <dgm:pt modelId="{3C12289D-8B68-4F9F-88BC-8B421E5DC6A5}" type="parTrans" cxnId="{3E931CBC-2883-47C8-9CF1-6776125C055D}">
      <dgm:prSet/>
      <dgm:spPr/>
      <dgm:t>
        <a:bodyPr/>
        <a:lstStyle/>
        <a:p>
          <a:endParaRPr lang="en-US"/>
        </a:p>
      </dgm:t>
    </dgm:pt>
    <dgm:pt modelId="{677F103A-22CA-4260-9209-FF5C81F13586}" type="sibTrans" cxnId="{3E931CBC-2883-47C8-9CF1-6776125C055D}">
      <dgm:prSet/>
      <dgm:spPr/>
      <dgm:t>
        <a:bodyPr/>
        <a:lstStyle/>
        <a:p>
          <a:endParaRPr lang="en-US"/>
        </a:p>
      </dgm:t>
    </dgm:pt>
    <dgm:pt modelId="{8B5DFE7B-F4C4-4203-925A-31F2A70B1605}">
      <dgm:prSet custT="1"/>
      <dgm:spPr/>
      <dgm:t>
        <a:bodyPr/>
        <a:lstStyle/>
        <a:p>
          <a:r>
            <a:rPr lang="fi-FI" sz="2400" dirty="0"/>
            <a:t>Huono työn ja muun elämän tasapaino</a:t>
          </a:r>
          <a:endParaRPr lang="en-US" sz="2400" dirty="0"/>
        </a:p>
      </dgm:t>
    </dgm:pt>
    <dgm:pt modelId="{2F4BA5DD-67DF-440B-8FD3-C6DA0B79B06A}" type="parTrans" cxnId="{11D58B89-443D-4E0C-BAF2-1F096F0C2125}">
      <dgm:prSet/>
      <dgm:spPr/>
      <dgm:t>
        <a:bodyPr/>
        <a:lstStyle/>
        <a:p>
          <a:endParaRPr lang="en-US"/>
        </a:p>
      </dgm:t>
    </dgm:pt>
    <dgm:pt modelId="{8E45F79A-1ACC-483F-8B1D-959EC43A94E6}" type="sibTrans" cxnId="{11D58B89-443D-4E0C-BAF2-1F096F0C2125}">
      <dgm:prSet/>
      <dgm:spPr/>
      <dgm:t>
        <a:bodyPr/>
        <a:lstStyle/>
        <a:p>
          <a:endParaRPr lang="en-US"/>
        </a:p>
      </dgm:t>
    </dgm:pt>
    <dgm:pt modelId="{7B98C2F3-C864-4B26-AC31-8752F2F30DB0}" type="pres">
      <dgm:prSet presAssocID="{55FA4715-5930-489A-B45C-22ABFEB47D2E}" presName="root" presStyleCnt="0">
        <dgm:presLayoutVars>
          <dgm:dir/>
          <dgm:resizeHandles val="exact"/>
        </dgm:presLayoutVars>
      </dgm:prSet>
      <dgm:spPr/>
    </dgm:pt>
    <dgm:pt modelId="{EA9848EF-7131-455F-93A1-E12E7B993ABC}" type="pres">
      <dgm:prSet presAssocID="{D306AE62-E0CA-48E7-A601-EEE57B7BC80B}" presName="compNode" presStyleCnt="0"/>
      <dgm:spPr/>
    </dgm:pt>
    <dgm:pt modelId="{5D94BD6B-EA05-4678-93F1-96E4712DB1A2}" type="pres">
      <dgm:prSet presAssocID="{D306AE62-E0CA-48E7-A601-EEE57B7BC80B}" presName="bgRect" presStyleLbl="bgShp" presStyleIdx="0" presStyleCnt="5"/>
      <dgm:spPr/>
    </dgm:pt>
    <dgm:pt modelId="{320EB74C-53E4-4ECC-852A-05AFE411E88D}" type="pres">
      <dgm:prSet presAssocID="{D306AE62-E0CA-48E7-A601-EEE57B7BC80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iration2"/>
        </a:ext>
      </dgm:extLst>
    </dgm:pt>
    <dgm:pt modelId="{27AF98F3-5057-4895-9871-89C28D493259}" type="pres">
      <dgm:prSet presAssocID="{D306AE62-E0CA-48E7-A601-EEE57B7BC80B}" presName="spaceRect" presStyleCnt="0"/>
      <dgm:spPr/>
    </dgm:pt>
    <dgm:pt modelId="{28769CB4-FEB2-4DCA-B388-93C43AE5979F}" type="pres">
      <dgm:prSet presAssocID="{D306AE62-E0CA-48E7-A601-EEE57B7BC80B}" presName="parTx" presStyleLbl="revTx" presStyleIdx="0" presStyleCnt="5">
        <dgm:presLayoutVars>
          <dgm:chMax val="0"/>
          <dgm:chPref val="0"/>
        </dgm:presLayoutVars>
      </dgm:prSet>
      <dgm:spPr/>
    </dgm:pt>
    <dgm:pt modelId="{2FAD3C56-F258-42A3-BA01-76BE196190A4}" type="pres">
      <dgm:prSet presAssocID="{DEED9C05-EBED-40A1-9E44-405B6786BB7E}" presName="sibTrans" presStyleCnt="0"/>
      <dgm:spPr/>
    </dgm:pt>
    <dgm:pt modelId="{FC8A63FE-40B7-4CF4-876C-A2BE772886FA}" type="pres">
      <dgm:prSet presAssocID="{DD489BEB-7CAF-40C0-B929-65FEBF27306E}" presName="compNode" presStyleCnt="0"/>
      <dgm:spPr/>
    </dgm:pt>
    <dgm:pt modelId="{F6CB7F8A-C4AF-415A-B851-6F7639496565}" type="pres">
      <dgm:prSet presAssocID="{DD489BEB-7CAF-40C0-B929-65FEBF27306E}" presName="bgRect" presStyleLbl="bgShp" presStyleIdx="1" presStyleCnt="5"/>
      <dgm:spPr/>
    </dgm:pt>
    <dgm:pt modelId="{4EAD6E71-BE1A-4B7C-B943-F5B4D0F74D70}" type="pres">
      <dgm:prSet presAssocID="{DD489BEB-7CAF-40C0-B929-65FEBF27306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2376FC2-B8BC-4DAB-B6B2-9FBC0FE08DDE}" type="pres">
      <dgm:prSet presAssocID="{DD489BEB-7CAF-40C0-B929-65FEBF27306E}" presName="spaceRect" presStyleCnt="0"/>
      <dgm:spPr/>
    </dgm:pt>
    <dgm:pt modelId="{6FEC942A-80EC-45F7-B592-0170FEA9CEBF}" type="pres">
      <dgm:prSet presAssocID="{DD489BEB-7CAF-40C0-B929-65FEBF27306E}" presName="parTx" presStyleLbl="revTx" presStyleIdx="1" presStyleCnt="5" custLinFactNeighborX="0">
        <dgm:presLayoutVars>
          <dgm:chMax val="0"/>
          <dgm:chPref val="0"/>
        </dgm:presLayoutVars>
      </dgm:prSet>
      <dgm:spPr/>
    </dgm:pt>
    <dgm:pt modelId="{77A81FFA-DE3A-4FE5-9050-9C5F059C9C01}" type="pres">
      <dgm:prSet presAssocID="{A4A1561D-3BA8-4D09-963A-A3EDA25B4494}" presName="sibTrans" presStyleCnt="0"/>
      <dgm:spPr/>
    </dgm:pt>
    <dgm:pt modelId="{DBB8FDE9-B7F7-48B2-B7A0-CAB173DF2356}" type="pres">
      <dgm:prSet presAssocID="{FC25D692-3DA0-412E-8D84-CD7433B5AB4B}" presName="compNode" presStyleCnt="0"/>
      <dgm:spPr/>
    </dgm:pt>
    <dgm:pt modelId="{07E9B4EB-89E7-4804-BEB9-127E6CD04F25}" type="pres">
      <dgm:prSet presAssocID="{FC25D692-3DA0-412E-8D84-CD7433B5AB4B}" presName="bgRect" presStyleLbl="bgShp" presStyleIdx="2" presStyleCnt="5"/>
      <dgm:spPr/>
    </dgm:pt>
    <dgm:pt modelId="{799B7136-1A99-4044-B6EA-C46A76A895C1}" type="pres">
      <dgm:prSet presAssocID="{FC25D692-3DA0-412E-8D84-CD7433B5AB4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und(soft)"/>
        </a:ext>
      </dgm:extLst>
    </dgm:pt>
    <dgm:pt modelId="{FFF84BA3-A9EE-4499-95CB-21A5B87BB7F1}" type="pres">
      <dgm:prSet presAssocID="{FC25D692-3DA0-412E-8D84-CD7433B5AB4B}" presName="spaceRect" presStyleCnt="0"/>
      <dgm:spPr/>
    </dgm:pt>
    <dgm:pt modelId="{3C58E30E-C689-4054-AE13-422490A0FD83}" type="pres">
      <dgm:prSet presAssocID="{FC25D692-3DA0-412E-8D84-CD7433B5AB4B}" presName="parTx" presStyleLbl="revTx" presStyleIdx="2" presStyleCnt="5">
        <dgm:presLayoutVars>
          <dgm:chMax val="0"/>
          <dgm:chPref val="0"/>
        </dgm:presLayoutVars>
      </dgm:prSet>
      <dgm:spPr/>
    </dgm:pt>
    <dgm:pt modelId="{4D459181-9526-4E06-8AFD-1AC71901D314}" type="pres">
      <dgm:prSet presAssocID="{36D4C8AB-9A3A-4729-B960-43220E54A5CC}" presName="sibTrans" presStyleCnt="0"/>
      <dgm:spPr/>
    </dgm:pt>
    <dgm:pt modelId="{194E71F1-D643-420A-9E8D-FC7121EB58B8}" type="pres">
      <dgm:prSet presAssocID="{D4743E90-22C2-462C-8E49-E46823F833F0}" presName="compNode" presStyleCnt="0"/>
      <dgm:spPr/>
    </dgm:pt>
    <dgm:pt modelId="{5F982C42-2364-4550-8501-2E1D8D69C3E6}" type="pres">
      <dgm:prSet presAssocID="{D4743E90-22C2-462C-8E49-E46823F833F0}" presName="bgRect" presStyleLbl="bgShp" presStyleIdx="3" presStyleCnt="5"/>
      <dgm:spPr/>
    </dgm:pt>
    <dgm:pt modelId="{8B9F1A5E-4EC0-43C8-8285-BF46F9175EC3}" type="pres">
      <dgm:prSet presAssocID="{D4743E90-22C2-462C-8E49-E46823F833F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CAEA17B-9550-4AE0-BFE9-A7789DEFF01F}" type="pres">
      <dgm:prSet presAssocID="{D4743E90-22C2-462C-8E49-E46823F833F0}" presName="spaceRect" presStyleCnt="0"/>
      <dgm:spPr/>
    </dgm:pt>
    <dgm:pt modelId="{D28ADD1A-2A8A-445B-8452-4618F7D2E755}" type="pres">
      <dgm:prSet presAssocID="{D4743E90-22C2-462C-8E49-E46823F833F0}" presName="parTx" presStyleLbl="revTx" presStyleIdx="3" presStyleCnt="5">
        <dgm:presLayoutVars>
          <dgm:chMax val="0"/>
          <dgm:chPref val="0"/>
        </dgm:presLayoutVars>
      </dgm:prSet>
      <dgm:spPr/>
    </dgm:pt>
    <dgm:pt modelId="{F1B0CCAC-4718-4C87-8870-C0ADFC43DA45}" type="pres">
      <dgm:prSet presAssocID="{677F103A-22CA-4260-9209-FF5C81F13586}" presName="sibTrans" presStyleCnt="0"/>
      <dgm:spPr/>
    </dgm:pt>
    <dgm:pt modelId="{4BE11072-8759-4043-9CD1-B64B0CB1D73F}" type="pres">
      <dgm:prSet presAssocID="{8B5DFE7B-F4C4-4203-925A-31F2A70B1605}" presName="compNode" presStyleCnt="0"/>
      <dgm:spPr/>
    </dgm:pt>
    <dgm:pt modelId="{40B54E52-1701-402C-A460-751D0EC627BF}" type="pres">
      <dgm:prSet presAssocID="{8B5DFE7B-F4C4-4203-925A-31F2A70B1605}" presName="bgRect" presStyleLbl="bgShp" presStyleIdx="4" presStyleCnt="5"/>
      <dgm:spPr/>
    </dgm:pt>
    <dgm:pt modelId="{B937D459-0697-454F-9E8D-036090FA20EC}" type="pres">
      <dgm:prSet presAssocID="{8B5DFE7B-F4C4-4203-925A-31F2A70B160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3F46EDC-0982-4E2F-9C9D-00FAF71593F5}" type="pres">
      <dgm:prSet presAssocID="{8B5DFE7B-F4C4-4203-925A-31F2A70B1605}" presName="spaceRect" presStyleCnt="0"/>
      <dgm:spPr/>
    </dgm:pt>
    <dgm:pt modelId="{798B4A57-C298-4B14-B0C9-D0347F41F3B7}" type="pres">
      <dgm:prSet presAssocID="{8B5DFE7B-F4C4-4203-925A-31F2A70B160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96FC50D-1A93-4E07-AC5E-E72DBC4A31FD}" type="presOf" srcId="{D4743E90-22C2-462C-8E49-E46823F833F0}" destId="{D28ADD1A-2A8A-445B-8452-4618F7D2E755}" srcOrd="0" destOrd="0" presId="urn:microsoft.com/office/officeart/2018/2/layout/IconVerticalSolidList"/>
    <dgm:cxn modelId="{2F7C8E1D-F98B-43E1-BAF6-19EFF5152552}" srcId="{55FA4715-5930-489A-B45C-22ABFEB47D2E}" destId="{D306AE62-E0CA-48E7-A601-EEE57B7BC80B}" srcOrd="0" destOrd="0" parTransId="{4FD15D7F-3883-47D0-BF6D-67F997988302}" sibTransId="{DEED9C05-EBED-40A1-9E44-405B6786BB7E}"/>
    <dgm:cxn modelId="{10B5B229-8944-4611-8A3C-72362E3C8B16}" srcId="{55FA4715-5930-489A-B45C-22ABFEB47D2E}" destId="{FC25D692-3DA0-412E-8D84-CD7433B5AB4B}" srcOrd="2" destOrd="0" parTransId="{17F26309-742F-4C5D-A53A-79B172946079}" sibTransId="{36D4C8AB-9A3A-4729-B960-43220E54A5CC}"/>
    <dgm:cxn modelId="{11D58B89-443D-4E0C-BAF2-1F096F0C2125}" srcId="{55FA4715-5930-489A-B45C-22ABFEB47D2E}" destId="{8B5DFE7B-F4C4-4203-925A-31F2A70B1605}" srcOrd="4" destOrd="0" parTransId="{2F4BA5DD-67DF-440B-8FD3-C6DA0B79B06A}" sibTransId="{8E45F79A-1ACC-483F-8B1D-959EC43A94E6}"/>
    <dgm:cxn modelId="{58D1BE94-D012-4A24-A808-2394429DE679}" type="presOf" srcId="{DD489BEB-7CAF-40C0-B929-65FEBF27306E}" destId="{6FEC942A-80EC-45F7-B592-0170FEA9CEBF}" srcOrd="0" destOrd="0" presId="urn:microsoft.com/office/officeart/2018/2/layout/IconVerticalSolidList"/>
    <dgm:cxn modelId="{B27E2F9F-8C2A-4EE8-AFD7-0DD9E3A4241B}" type="presOf" srcId="{8B5DFE7B-F4C4-4203-925A-31F2A70B1605}" destId="{798B4A57-C298-4B14-B0C9-D0347F41F3B7}" srcOrd="0" destOrd="0" presId="urn:microsoft.com/office/officeart/2018/2/layout/IconVerticalSolidList"/>
    <dgm:cxn modelId="{3E931CBC-2883-47C8-9CF1-6776125C055D}" srcId="{55FA4715-5930-489A-B45C-22ABFEB47D2E}" destId="{D4743E90-22C2-462C-8E49-E46823F833F0}" srcOrd="3" destOrd="0" parTransId="{3C12289D-8B68-4F9F-88BC-8B421E5DC6A5}" sibTransId="{677F103A-22CA-4260-9209-FF5C81F13586}"/>
    <dgm:cxn modelId="{FF781BDA-3BDA-4E8A-BD43-5A5E165BB53F}" type="presOf" srcId="{FC25D692-3DA0-412E-8D84-CD7433B5AB4B}" destId="{3C58E30E-C689-4054-AE13-422490A0FD83}" srcOrd="0" destOrd="0" presId="urn:microsoft.com/office/officeart/2018/2/layout/IconVerticalSolidList"/>
    <dgm:cxn modelId="{2E4DC6E3-43FD-42BC-A360-D0F3D6801D3F}" type="presOf" srcId="{D306AE62-E0CA-48E7-A601-EEE57B7BC80B}" destId="{28769CB4-FEB2-4DCA-B388-93C43AE5979F}" srcOrd="0" destOrd="0" presId="urn:microsoft.com/office/officeart/2018/2/layout/IconVerticalSolidList"/>
    <dgm:cxn modelId="{EF85FCE7-C471-48CD-B6A2-23BF5B68F212}" srcId="{55FA4715-5930-489A-B45C-22ABFEB47D2E}" destId="{DD489BEB-7CAF-40C0-B929-65FEBF27306E}" srcOrd="1" destOrd="0" parTransId="{97DC0735-4E87-4316-983E-C6BDC0706A6F}" sibTransId="{A4A1561D-3BA8-4D09-963A-A3EDA25B4494}"/>
    <dgm:cxn modelId="{DD94CFEB-F6FC-48E3-BC25-6CC9ED81CA67}" type="presOf" srcId="{55FA4715-5930-489A-B45C-22ABFEB47D2E}" destId="{7B98C2F3-C864-4B26-AC31-8752F2F30DB0}" srcOrd="0" destOrd="0" presId="urn:microsoft.com/office/officeart/2018/2/layout/IconVerticalSolidList"/>
    <dgm:cxn modelId="{917FEE99-7474-4F72-8937-1A06F21A5026}" type="presParOf" srcId="{7B98C2F3-C864-4B26-AC31-8752F2F30DB0}" destId="{EA9848EF-7131-455F-93A1-E12E7B993ABC}" srcOrd="0" destOrd="0" presId="urn:microsoft.com/office/officeart/2018/2/layout/IconVerticalSolidList"/>
    <dgm:cxn modelId="{F5636704-4AD7-4209-8CA0-B4425D69AA69}" type="presParOf" srcId="{EA9848EF-7131-455F-93A1-E12E7B993ABC}" destId="{5D94BD6B-EA05-4678-93F1-96E4712DB1A2}" srcOrd="0" destOrd="0" presId="urn:microsoft.com/office/officeart/2018/2/layout/IconVerticalSolidList"/>
    <dgm:cxn modelId="{9AC86F2D-12D0-43B8-8CB2-20B33857CFB3}" type="presParOf" srcId="{EA9848EF-7131-455F-93A1-E12E7B993ABC}" destId="{320EB74C-53E4-4ECC-852A-05AFE411E88D}" srcOrd="1" destOrd="0" presId="urn:microsoft.com/office/officeart/2018/2/layout/IconVerticalSolidList"/>
    <dgm:cxn modelId="{D89CC5F8-B2D7-453E-B84C-9D3C88BC8612}" type="presParOf" srcId="{EA9848EF-7131-455F-93A1-E12E7B993ABC}" destId="{27AF98F3-5057-4895-9871-89C28D493259}" srcOrd="2" destOrd="0" presId="urn:microsoft.com/office/officeart/2018/2/layout/IconVerticalSolidList"/>
    <dgm:cxn modelId="{1F0092CB-5EC8-47CB-808E-08558EEBFD8F}" type="presParOf" srcId="{EA9848EF-7131-455F-93A1-E12E7B993ABC}" destId="{28769CB4-FEB2-4DCA-B388-93C43AE5979F}" srcOrd="3" destOrd="0" presId="urn:microsoft.com/office/officeart/2018/2/layout/IconVerticalSolidList"/>
    <dgm:cxn modelId="{BE305EB4-84D3-45A2-8B73-D91F7D485D18}" type="presParOf" srcId="{7B98C2F3-C864-4B26-AC31-8752F2F30DB0}" destId="{2FAD3C56-F258-42A3-BA01-76BE196190A4}" srcOrd="1" destOrd="0" presId="urn:microsoft.com/office/officeart/2018/2/layout/IconVerticalSolidList"/>
    <dgm:cxn modelId="{EB664211-E1FB-4561-8622-4B9F67F138AF}" type="presParOf" srcId="{7B98C2F3-C864-4B26-AC31-8752F2F30DB0}" destId="{FC8A63FE-40B7-4CF4-876C-A2BE772886FA}" srcOrd="2" destOrd="0" presId="urn:microsoft.com/office/officeart/2018/2/layout/IconVerticalSolidList"/>
    <dgm:cxn modelId="{E0D2A0F0-2B7A-4521-8B14-62FB66AC801D}" type="presParOf" srcId="{FC8A63FE-40B7-4CF4-876C-A2BE772886FA}" destId="{F6CB7F8A-C4AF-415A-B851-6F7639496565}" srcOrd="0" destOrd="0" presId="urn:microsoft.com/office/officeart/2018/2/layout/IconVerticalSolidList"/>
    <dgm:cxn modelId="{36938645-E81F-44E1-8CBB-606E7F56EA9E}" type="presParOf" srcId="{FC8A63FE-40B7-4CF4-876C-A2BE772886FA}" destId="{4EAD6E71-BE1A-4B7C-B943-F5B4D0F74D70}" srcOrd="1" destOrd="0" presId="urn:microsoft.com/office/officeart/2018/2/layout/IconVerticalSolidList"/>
    <dgm:cxn modelId="{828671E4-0060-416F-8457-EE5F85843651}" type="presParOf" srcId="{FC8A63FE-40B7-4CF4-876C-A2BE772886FA}" destId="{D2376FC2-B8BC-4DAB-B6B2-9FBC0FE08DDE}" srcOrd="2" destOrd="0" presId="urn:microsoft.com/office/officeart/2018/2/layout/IconVerticalSolidList"/>
    <dgm:cxn modelId="{0775E5CB-2D6C-4988-A322-1D3912C6B289}" type="presParOf" srcId="{FC8A63FE-40B7-4CF4-876C-A2BE772886FA}" destId="{6FEC942A-80EC-45F7-B592-0170FEA9CEBF}" srcOrd="3" destOrd="0" presId="urn:microsoft.com/office/officeart/2018/2/layout/IconVerticalSolidList"/>
    <dgm:cxn modelId="{2A33B59E-D159-4EF8-9A12-D50A822DC1AC}" type="presParOf" srcId="{7B98C2F3-C864-4B26-AC31-8752F2F30DB0}" destId="{77A81FFA-DE3A-4FE5-9050-9C5F059C9C01}" srcOrd="3" destOrd="0" presId="urn:microsoft.com/office/officeart/2018/2/layout/IconVerticalSolidList"/>
    <dgm:cxn modelId="{9BA1DA52-D6C6-48FB-82B0-ACB055164EEA}" type="presParOf" srcId="{7B98C2F3-C864-4B26-AC31-8752F2F30DB0}" destId="{DBB8FDE9-B7F7-48B2-B7A0-CAB173DF2356}" srcOrd="4" destOrd="0" presId="urn:microsoft.com/office/officeart/2018/2/layout/IconVerticalSolidList"/>
    <dgm:cxn modelId="{10A74930-4E74-452A-917F-259057AE0D05}" type="presParOf" srcId="{DBB8FDE9-B7F7-48B2-B7A0-CAB173DF2356}" destId="{07E9B4EB-89E7-4804-BEB9-127E6CD04F25}" srcOrd="0" destOrd="0" presId="urn:microsoft.com/office/officeart/2018/2/layout/IconVerticalSolidList"/>
    <dgm:cxn modelId="{4B69E137-8FF5-40B2-9121-3177CE1FD6FD}" type="presParOf" srcId="{DBB8FDE9-B7F7-48B2-B7A0-CAB173DF2356}" destId="{799B7136-1A99-4044-B6EA-C46A76A895C1}" srcOrd="1" destOrd="0" presId="urn:microsoft.com/office/officeart/2018/2/layout/IconVerticalSolidList"/>
    <dgm:cxn modelId="{F25074C7-483D-42CF-B1CC-9AAF608C7BF0}" type="presParOf" srcId="{DBB8FDE9-B7F7-48B2-B7A0-CAB173DF2356}" destId="{FFF84BA3-A9EE-4499-95CB-21A5B87BB7F1}" srcOrd="2" destOrd="0" presId="urn:microsoft.com/office/officeart/2018/2/layout/IconVerticalSolidList"/>
    <dgm:cxn modelId="{2ABD59D3-C320-4B00-9B9A-4922293C9EC1}" type="presParOf" srcId="{DBB8FDE9-B7F7-48B2-B7A0-CAB173DF2356}" destId="{3C58E30E-C689-4054-AE13-422490A0FD83}" srcOrd="3" destOrd="0" presId="urn:microsoft.com/office/officeart/2018/2/layout/IconVerticalSolidList"/>
    <dgm:cxn modelId="{D2C1A298-0D66-4C31-A298-A4DA4A4CBCE5}" type="presParOf" srcId="{7B98C2F3-C864-4B26-AC31-8752F2F30DB0}" destId="{4D459181-9526-4E06-8AFD-1AC71901D314}" srcOrd="5" destOrd="0" presId="urn:microsoft.com/office/officeart/2018/2/layout/IconVerticalSolidList"/>
    <dgm:cxn modelId="{CB503CED-D740-48B5-8556-7C25232FF353}" type="presParOf" srcId="{7B98C2F3-C864-4B26-AC31-8752F2F30DB0}" destId="{194E71F1-D643-420A-9E8D-FC7121EB58B8}" srcOrd="6" destOrd="0" presId="urn:microsoft.com/office/officeart/2018/2/layout/IconVerticalSolidList"/>
    <dgm:cxn modelId="{A9459D67-AD4A-4A08-B09F-97D2213C9CC5}" type="presParOf" srcId="{194E71F1-D643-420A-9E8D-FC7121EB58B8}" destId="{5F982C42-2364-4550-8501-2E1D8D69C3E6}" srcOrd="0" destOrd="0" presId="urn:microsoft.com/office/officeart/2018/2/layout/IconVerticalSolidList"/>
    <dgm:cxn modelId="{994FE1CD-37F2-404B-B70F-1CC1853A1F55}" type="presParOf" srcId="{194E71F1-D643-420A-9E8D-FC7121EB58B8}" destId="{8B9F1A5E-4EC0-43C8-8285-BF46F9175EC3}" srcOrd="1" destOrd="0" presId="urn:microsoft.com/office/officeart/2018/2/layout/IconVerticalSolidList"/>
    <dgm:cxn modelId="{A1B8CB94-9D2C-4CFC-B79D-7BFCE5935168}" type="presParOf" srcId="{194E71F1-D643-420A-9E8D-FC7121EB58B8}" destId="{8CAEA17B-9550-4AE0-BFE9-A7789DEFF01F}" srcOrd="2" destOrd="0" presId="urn:microsoft.com/office/officeart/2018/2/layout/IconVerticalSolidList"/>
    <dgm:cxn modelId="{838B97A6-E332-4D8C-BFA3-C7629F9357C5}" type="presParOf" srcId="{194E71F1-D643-420A-9E8D-FC7121EB58B8}" destId="{D28ADD1A-2A8A-445B-8452-4618F7D2E755}" srcOrd="3" destOrd="0" presId="urn:microsoft.com/office/officeart/2018/2/layout/IconVerticalSolidList"/>
    <dgm:cxn modelId="{91F85824-7776-4B95-8F08-C28C5D398030}" type="presParOf" srcId="{7B98C2F3-C864-4B26-AC31-8752F2F30DB0}" destId="{F1B0CCAC-4718-4C87-8870-C0ADFC43DA45}" srcOrd="7" destOrd="0" presId="urn:microsoft.com/office/officeart/2018/2/layout/IconVerticalSolidList"/>
    <dgm:cxn modelId="{CF2D9DB8-A11D-4B99-94DB-A29636B0318B}" type="presParOf" srcId="{7B98C2F3-C864-4B26-AC31-8752F2F30DB0}" destId="{4BE11072-8759-4043-9CD1-B64B0CB1D73F}" srcOrd="8" destOrd="0" presId="urn:microsoft.com/office/officeart/2018/2/layout/IconVerticalSolidList"/>
    <dgm:cxn modelId="{ACB76D67-B4C1-4F75-B9A9-890782A7505E}" type="presParOf" srcId="{4BE11072-8759-4043-9CD1-B64B0CB1D73F}" destId="{40B54E52-1701-402C-A460-751D0EC627BF}" srcOrd="0" destOrd="0" presId="urn:microsoft.com/office/officeart/2018/2/layout/IconVerticalSolidList"/>
    <dgm:cxn modelId="{918FC37C-42E1-44F5-892E-56C0DFA77111}" type="presParOf" srcId="{4BE11072-8759-4043-9CD1-B64B0CB1D73F}" destId="{B937D459-0697-454F-9E8D-036090FA20EC}" srcOrd="1" destOrd="0" presId="urn:microsoft.com/office/officeart/2018/2/layout/IconVerticalSolidList"/>
    <dgm:cxn modelId="{964BC506-74FF-4C21-900F-E58F7FEDC97C}" type="presParOf" srcId="{4BE11072-8759-4043-9CD1-B64B0CB1D73F}" destId="{D3F46EDC-0982-4E2F-9C9D-00FAF71593F5}" srcOrd="2" destOrd="0" presId="urn:microsoft.com/office/officeart/2018/2/layout/IconVerticalSolidList"/>
    <dgm:cxn modelId="{A6FACC1D-A4AE-4258-9DE3-8E94B2B14254}" type="presParOf" srcId="{4BE11072-8759-4043-9CD1-B64B0CB1D73F}" destId="{798B4A57-C298-4B14-B0C9-D0347F41F3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4891F1-0B85-4EBF-BE83-4A38974C4A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388AAE-3F26-4908-85FE-CC560FCF97BF}">
      <dgm:prSet custT="1"/>
      <dgm:spPr/>
      <dgm:t>
        <a:bodyPr/>
        <a:lstStyle/>
        <a:p>
          <a:r>
            <a:rPr lang="fi-FI" sz="2400" b="0" dirty="0"/>
            <a:t>Uusille ja kehittyville työperäisille sairauksille ei ole ideaalista valvontajärjestelmää. </a:t>
          </a:r>
          <a:endParaRPr lang="en-US" sz="2400" b="0" dirty="0"/>
        </a:p>
      </dgm:t>
    </dgm:pt>
    <dgm:pt modelId="{4210169E-5DDE-45AA-A122-49FA4A3F6EFB}" type="parTrans" cxnId="{A398A676-F345-4576-9848-894BB51D54B8}">
      <dgm:prSet/>
      <dgm:spPr/>
      <dgm:t>
        <a:bodyPr/>
        <a:lstStyle/>
        <a:p>
          <a:endParaRPr lang="en-US"/>
        </a:p>
      </dgm:t>
    </dgm:pt>
    <dgm:pt modelId="{1722A723-AAF6-4A58-9C56-41E9E2442EDF}" type="sibTrans" cxnId="{A398A676-F345-4576-9848-894BB51D54B8}">
      <dgm:prSet/>
      <dgm:spPr/>
      <dgm:t>
        <a:bodyPr/>
        <a:lstStyle/>
        <a:p>
          <a:endParaRPr lang="en-US"/>
        </a:p>
      </dgm:t>
    </dgm:pt>
    <dgm:pt modelId="{819C53D1-25F6-4471-9E31-E8558F71E1B8}">
      <dgm:prSet custT="1"/>
      <dgm:spPr/>
      <dgm:t>
        <a:bodyPr/>
        <a:lstStyle/>
        <a:p>
          <a:r>
            <a:rPr lang="fi-FI" sz="2400" b="0" dirty="0"/>
            <a:t>Suosituksissa ehdotetaan kahta vaihtoehtoista varoitus- ja valvontamenetelmää niihin EU-maihin, joissa tällaisia järjestelmiä ei ole käytössä: </a:t>
          </a:r>
          <a:endParaRPr lang="en-US" sz="2400" b="0" dirty="0"/>
        </a:p>
      </dgm:t>
    </dgm:pt>
    <dgm:pt modelId="{97B2C174-5670-4C15-99C1-F56385100114}" type="parTrans" cxnId="{AF4850AF-B802-4BEF-9102-0B179C854959}">
      <dgm:prSet/>
      <dgm:spPr/>
      <dgm:t>
        <a:bodyPr/>
        <a:lstStyle/>
        <a:p>
          <a:endParaRPr lang="en-US"/>
        </a:p>
      </dgm:t>
    </dgm:pt>
    <dgm:pt modelId="{B2ACEF91-A917-4806-A306-59AC20EAA78E}" type="sibTrans" cxnId="{AF4850AF-B802-4BEF-9102-0B179C854959}">
      <dgm:prSet/>
      <dgm:spPr/>
      <dgm:t>
        <a:bodyPr/>
        <a:lstStyle/>
        <a:p>
          <a:endParaRPr lang="en-US"/>
        </a:p>
      </dgm:t>
    </dgm:pt>
    <dgm:pt modelId="{2D28686C-983A-4D80-BF9C-CBAE3AEB9866}">
      <dgm:prSet custT="1"/>
      <dgm:spPr/>
      <dgm:t>
        <a:bodyPr/>
        <a:lstStyle/>
        <a:p>
          <a:r>
            <a:rPr lang="fi-FI" sz="2400" dirty="0"/>
            <a:t>1) uuden varoitus- ja valvontajärjestelmän kehittäminen</a:t>
          </a:r>
          <a:endParaRPr lang="en-US" sz="2400" dirty="0"/>
        </a:p>
      </dgm:t>
    </dgm:pt>
    <dgm:pt modelId="{1062BB59-BEE2-4E80-B16D-25F5CEA95EEF}" type="parTrans" cxnId="{F23EC862-A6B5-4F54-B580-BFF367A51079}">
      <dgm:prSet/>
      <dgm:spPr/>
      <dgm:t>
        <a:bodyPr/>
        <a:lstStyle/>
        <a:p>
          <a:endParaRPr lang="en-US"/>
        </a:p>
      </dgm:t>
    </dgm:pt>
    <dgm:pt modelId="{7DC937B6-A745-4194-9170-A5A233AC21FD}" type="sibTrans" cxnId="{F23EC862-A6B5-4F54-B580-BFF367A51079}">
      <dgm:prSet/>
      <dgm:spPr/>
      <dgm:t>
        <a:bodyPr/>
        <a:lstStyle/>
        <a:p>
          <a:endParaRPr lang="en-US"/>
        </a:p>
      </dgm:t>
    </dgm:pt>
    <dgm:pt modelId="{CB3AAA03-EC09-4DA7-875E-96120D52C8D0}">
      <dgm:prSet custT="1"/>
      <dgm:spPr/>
      <dgm:t>
        <a:bodyPr/>
        <a:lstStyle/>
        <a:p>
          <a:r>
            <a:rPr lang="fi-FI" sz="2100" dirty="0"/>
            <a:t>2</a:t>
          </a:r>
          <a:r>
            <a:rPr lang="fi-FI" sz="2400" dirty="0"/>
            <a:t>) varoitus- ja valvonta-aspektin integroiminen olemassa olevaan järjestelmään, joka on ensisijaisesti tarkoitettu muihin käyttötarkoituksiin</a:t>
          </a:r>
          <a:endParaRPr lang="en-US" sz="2400" dirty="0"/>
        </a:p>
      </dgm:t>
    </dgm:pt>
    <dgm:pt modelId="{4214EA8C-0F6A-4EA2-9746-01934A0146BB}" type="parTrans" cxnId="{C9DD35CC-AA36-4FEA-9495-CB2454502A75}">
      <dgm:prSet/>
      <dgm:spPr/>
      <dgm:t>
        <a:bodyPr/>
        <a:lstStyle/>
        <a:p>
          <a:endParaRPr lang="en-US"/>
        </a:p>
      </dgm:t>
    </dgm:pt>
    <dgm:pt modelId="{865C8906-53F2-427E-8533-4D11183B18B6}" type="sibTrans" cxnId="{C9DD35CC-AA36-4FEA-9495-CB2454502A75}">
      <dgm:prSet/>
      <dgm:spPr/>
      <dgm:t>
        <a:bodyPr/>
        <a:lstStyle/>
        <a:p>
          <a:endParaRPr lang="en-US"/>
        </a:p>
      </dgm:t>
    </dgm:pt>
    <dgm:pt modelId="{C195930C-A1CA-46B6-BF0F-1BDAFF4129E2}">
      <dgm:prSet custT="1"/>
      <dgm:spPr/>
      <dgm:t>
        <a:bodyPr/>
        <a:lstStyle/>
        <a:p>
          <a:r>
            <a:rPr lang="fi-FI" sz="2400" dirty="0"/>
            <a:t>EU-tason varoitus- ja valvontajärjestelmän kehittäminen?</a:t>
          </a:r>
          <a:endParaRPr lang="en-US" sz="2400" dirty="0"/>
        </a:p>
      </dgm:t>
    </dgm:pt>
    <dgm:pt modelId="{5EF005BB-1920-4CB8-B680-AE5D5A14A501}" type="parTrans" cxnId="{9453CD4F-E133-4768-A884-F285C5148162}">
      <dgm:prSet/>
      <dgm:spPr/>
      <dgm:t>
        <a:bodyPr/>
        <a:lstStyle/>
        <a:p>
          <a:endParaRPr lang="en-US"/>
        </a:p>
      </dgm:t>
    </dgm:pt>
    <dgm:pt modelId="{0091FCD0-C6A5-4780-A62C-4EDB8BF7C411}" type="sibTrans" cxnId="{9453CD4F-E133-4768-A884-F285C5148162}">
      <dgm:prSet/>
      <dgm:spPr/>
      <dgm:t>
        <a:bodyPr/>
        <a:lstStyle/>
        <a:p>
          <a:endParaRPr lang="en-US"/>
        </a:p>
      </dgm:t>
    </dgm:pt>
    <dgm:pt modelId="{A0BF3E85-8A74-4CE6-9694-F6317815D398}" type="pres">
      <dgm:prSet presAssocID="{2B4891F1-0B85-4EBF-BE83-4A38974C4AD5}" presName="vert0" presStyleCnt="0">
        <dgm:presLayoutVars>
          <dgm:dir/>
          <dgm:animOne val="branch"/>
          <dgm:animLvl val="lvl"/>
        </dgm:presLayoutVars>
      </dgm:prSet>
      <dgm:spPr/>
    </dgm:pt>
    <dgm:pt modelId="{E62E0F1B-C3B4-44C8-88B5-F59093BDB6C0}" type="pres">
      <dgm:prSet presAssocID="{0A388AAE-3F26-4908-85FE-CC560FCF97BF}" presName="thickLine" presStyleLbl="alignNode1" presStyleIdx="0" presStyleCnt="5"/>
      <dgm:spPr/>
    </dgm:pt>
    <dgm:pt modelId="{A3FD3EDD-8670-49D9-A32B-DA9FF46F04EA}" type="pres">
      <dgm:prSet presAssocID="{0A388AAE-3F26-4908-85FE-CC560FCF97BF}" presName="horz1" presStyleCnt="0"/>
      <dgm:spPr/>
    </dgm:pt>
    <dgm:pt modelId="{B2B97CA7-B907-4641-A657-D2E0C68B0557}" type="pres">
      <dgm:prSet presAssocID="{0A388AAE-3F26-4908-85FE-CC560FCF97BF}" presName="tx1" presStyleLbl="revTx" presStyleIdx="0" presStyleCnt="5"/>
      <dgm:spPr/>
    </dgm:pt>
    <dgm:pt modelId="{F27418F7-6A1B-4326-B182-142BC562F87C}" type="pres">
      <dgm:prSet presAssocID="{0A388AAE-3F26-4908-85FE-CC560FCF97BF}" presName="vert1" presStyleCnt="0"/>
      <dgm:spPr/>
    </dgm:pt>
    <dgm:pt modelId="{C73B4722-A35F-40F6-A77F-53A7DF2B54DA}" type="pres">
      <dgm:prSet presAssocID="{819C53D1-25F6-4471-9E31-E8558F71E1B8}" presName="thickLine" presStyleLbl="alignNode1" presStyleIdx="1" presStyleCnt="5"/>
      <dgm:spPr/>
    </dgm:pt>
    <dgm:pt modelId="{5D7F9334-6DC6-44F1-BF85-5412449CC85E}" type="pres">
      <dgm:prSet presAssocID="{819C53D1-25F6-4471-9E31-E8558F71E1B8}" presName="horz1" presStyleCnt="0"/>
      <dgm:spPr/>
    </dgm:pt>
    <dgm:pt modelId="{2E5A2B58-2AC7-4F35-AC69-2A835767DCE7}" type="pres">
      <dgm:prSet presAssocID="{819C53D1-25F6-4471-9E31-E8558F71E1B8}" presName="tx1" presStyleLbl="revTx" presStyleIdx="1" presStyleCnt="5"/>
      <dgm:spPr/>
    </dgm:pt>
    <dgm:pt modelId="{AAC56AD7-E9AE-46DB-AD70-742227988043}" type="pres">
      <dgm:prSet presAssocID="{819C53D1-25F6-4471-9E31-E8558F71E1B8}" presName="vert1" presStyleCnt="0"/>
      <dgm:spPr/>
    </dgm:pt>
    <dgm:pt modelId="{2D15D80C-0B81-4CCF-802D-341ECC9F404A}" type="pres">
      <dgm:prSet presAssocID="{2D28686C-983A-4D80-BF9C-CBAE3AEB9866}" presName="thickLine" presStyleLbl="alignNode1" presStyleIdx="2" presStyleCnt="5"/>
      <dgm:spPr/>
    </dgm:pt>
    <dgm:pt modelId="{50D6358D-B2C3-41D4-92FA-A74DD3F66604}" type="pres">
      <dgm:prSet presAssocID="{2D28686C-983A-4D80-BF9C-CBAE3AEB9866}" presName="horz1" presStyleCnt="0"/>
      <dgm:spPr/>
    </dgm:pt>
    <dgm:pt modelId="{5147D153-E391-41FA-861A-B8E7DC881641}" type="pres">
      <dgm:prSet presAssocID="{2D28686C-983A-4D80-BF9C-CBAE3AEB9866}" presName="tx1" presStyleLbl="revTx" presStyleIdx="2" presStyleCnt="5"/>
      <dgm:spPr/>
    </dgm:pt>
    <dgm:pt modelId="{69F2589F-0A56-4B16-B397-BCFC12F7784E}" type="pres">
      <dgm:prSet presAssocID="{2D28686C-983A-4D80-BF9C-CBAE3AEB9866}" presName="vert1" presStyleCnt="0"/>
      <dgm:spPr/>
    </dgm:pt>
    <dgm:pt modelId="{2E2D640E-C4DA-4352-89B1-6620A97C31C6}" type="pres">
      <dgm:prSet presAssocID="{CB3AAA03-EC09-4DA7-875E-96120D52C8D0}" presName="thickLine" presStyleLbl="alignNode1" presStyleIdx="3" presStyleCnt="5"/>
      <dgm:spPr/>
    </dgm:pt>
    <dgm:pt modelId="{897E9F90-8802-4272-BA10-540121AECACB}" type="pres">
      <dgm:prSet presAssocID="{CB3AAA03-EC09-4DA7-875E-96120D52C8D0}" presName="horz1" presStyleCnt="0"/>
      <dgm:spPr/>
    </dgm:pt>
    <dgm:pt modelId="{6F6A5AB5-B369-45A5-8F97-4294CD09F5ED}" type="pres">
      <dgm:prSet presAssocID="{CB3AAA03-EC09-4DA7-875E-96120D52C8D0}" presName="tx1" presStyleLbl="revTx" presStyleIdx="3" presStyleCnt="5"/>
      <dgm:spPr/>
    </dgm:pt>
    <dgm:pt modelId="{325CD763-CD53-477D-BE8D-902FE0694922}" type="pres">
      <dgm:prSet presAssocID="{CB3AAA03-EC09-4DA7-875E-96120D52C8D0}" presName="vert1" presStyleCnt="0"/>
      <dgm:spPr/>
    </dgm:pt>
    <dgm:pt modelId="{8A2D9BCD-C620-42A2-BD49-2A9666F14E3C}" type="pres">
      <dgm:prSet presAssocID="{C195930C-A1CA-46B6-BF0F-1BDAFF4129E2}" presName="thickLine" presStyleLbl="alignNode1" presStyleIdx="4" presStyleCnt="5"/>
      <dgm:spPr/>
    </dgm:pt>
    <dgm:pt modelId="{C3C39726-68D3-4D85-8E68-8B12CA354778}" type="pres">
      <dgm:prSet presAssocID="{C195930C-A1CA-46B6-BF0F-1BDAFF4129E2}" presName="horz1" presStyleCnt="0"/>
      <dgm:spPr/>
    </dgm:pt>
    <dgm:pt modelId="{807DA8F4-ED0C-41F4-A04F-6FE610B2C546}" type="pres">
      <dgm:prSet presAssocID="{C195930C-A1CA-46B6-BF0F-1BDAFF4129E2}" presName="tx1" presStyleLbl="revTx" presStyleIdx="4" presStyleCnt="5"/>
      <dgm:spPr/>
    </dgm:pt>
    <dgm:pt modelId="{38364E61-2695-4FF4-A6D9-0A32A803979A}" type="pres">
      <dgm:prSet presAssocID="{C195930C-A1CA-46B6-BF0F-1BDAFF4129E2}" presName="vert1" presStyleCnt="0"/>
      <dgm:spPr/>
    </dgm:pt>
  </dgm:ptLst>
  <dgm:cxnLst>
    <dgm:cxn modelId="{F23EC862-A6B5-4F54-B580-BFF367A51079}" srcId="{2B4891F1-0B85-4EBF-BE83-4A38974C4AD5}" destId="{2D28686C-983A-4D80-BF9C-CBAE3AEB9866}" srcOrd="2" destOrd="0" parTransId="{1062BB59-BEE2-4E80-B16D-25F5CEA95EEF}" sibTransId="{7DC937B6-A745-4194-9170-A5A233AC21FD}"/>
    <dgm:cxn modelId="{B3B33F46-F143-4912-A7A9-982BEF61F1B8}" type="presOf" srcId="{2D28686C-983A-4D80-BF9C-CBAE3AEB9866}" destId="{5147D153-E391-41FA-861A-B8E7DC881641}" srcOrd="0" destOrd="0" presId="urn:microsoft.com/office/officeart/2008/layout/LinedList"/>
    <dgm:cxn modelId="{8A31D466-82AC-4A8C-9516-98DE554F50B1}" type="presOf" srcId="{0A388AAE-3F26-4908-85FE-CC560FCF97BF}" destId="{B2B97CA7-B907-4641-A657-D2E0C68B0557}" srcOrd="0" destOrd="0" presId="urn:microsoft.com/office/officeart/2008/layout/LinedList"/>
    <dgm:cxn modelId="{9453CD4F-E133-4768-A884-F285C5148162}" srcId="{2B4891F1-0B85-4EBF-BE83-4A38974C4AD5}" destId="{C195930C-A1CA-46B6-BF0F-1BDAFF4129E2}" srcOrd="4" destOrd="0" parTransId="{5EF005BB-1920-4CB8-B680-AE5D5A14A501}" sibTransId="{0091FCD0-C6A5-4780-A62C-4EDB8BF7C411}"/>
    <dgm:cxn modelId="{A398A676-F345-4576-9848-894BB51D54B8}" srcId="{2B4891F1-0B85-4EBF-BE83-4A38974C4AD5}" destId="{0A388AAE-3F26-4908-85FE-CC560FCF97BF}" srcOrd="0" destOrd="0" parTransId="{4210169E-5DDE-45AA-A122-49FA4A3F6EFB}" sibTransId="{1722A723-AAF6-4A58-9C56-41E9E2442EDF}"/>
    <dgm:cxn modelId="{02222998-08E3-4517-BE37-57084ADD53EA}" type="presOf" srcId="{819C53D1-25F6-4471-9E31-E8558F71E1B8}" destId="{2E5A2B58-2AC7-4F35-AC69-2A835767DCE7}" srcOrd="0" destOrd="0" presId="urn:microsoft.com/office/officeart/2008/layout/LinedList"/>
    <dgm:cxn modelId="{AF4850AF-B802-4BEF-9102-0B179C854959}" srcId="{2B4891F1-0B85-4EBF-BE83-4A38974C4AD5}" destId="{819C53D1-25F6-4471-9E31-E8558F71E1B8}" srcOrd="1" destOrd="0" parTransId="{97B2C174-5670-4C15-99C1-F56385100114}" sibTransId="{B2ACEF91-A917-4806-A306-59AC20EAA78E}"/>
    <dgm:cxn modelId="{5CA398C6-37DA-4CF8-B98C-BA1A8060DBE1}" type="presOf" srcId="{2B4891F1-0B85-4EBF-BE83-4A38974C4AD5}" destId="{A0BF3E85-8A74-4CE6-9694-F6317815D398}" srcOrd="0" destOrd="0" presId="urn:microsoft.com/office/officeart/2008/layout/LinedList"/>
    <dgm:cxn modelId="{E1062DCA-18F5-44CC-880C-C3DC4F67DDC9}" type="presOf" srcId="{CB3AAA03-EC09-4DA7-875E-96120D52C8D0}" destId="{6F6A5AB5-B369-45A5-8F97-4294CD09F5ED}" srcOrd="0" destOrd="0" presId="urn:microsoft.com/office/officeart/2008/layout/LinedList"/>
    <dgm:cxn modelId="{C9DD35CC-AA36-4FEA-9495-CB2454502A75}" srcId="{2B4891F1-0B85-4EBF-BE83-4A38974C4AD5}" destId="{CB3AAA03-EC09-4DA7-875E-96120D52C8D0}" srcOrd="3" destOrd="0" parTransId="{4214EA8C-0F6A-4EA2-9746-01934A0146BB}" sibTransId="{865C8906-53F2-427E-8533-4D11183B18B6}"/>
    <dgm:cxn modelId="{AA7330D3-27C7-4875-98B6-D524ADB72A08}" type="presOf" srcId="{C195930C-A1CA-46B6-BF0F-1BDAFF4129E2}" destId="{807DA8F4-ED0C-41F4-A04F-6FE610B2C546}" srcOrd="0" destOrd="0" presId="urn:microsoft.com/office/officeart/2008/layout/LinedList"/>
    <dgm:cxn modelId="{61123D86-6814-4F19-93DA-4FDC80E33FF4}" type="presParOf" srcId="{A0BF3E85-8A74-4CE6-9694-F6317815D398}" destId="{E62E0F1B-C3B4-44C8-88B5-F59093BDB6C0}" srcOrd="0" destOrd="0" presId="urn:microsoft.com/office/officeart/2008/layout/LinedList"/>
    <dgm:cxn modelId="{C581DBF1-D9B6-4416-BB6A-C01E8ED37009}" type="presParOf" srcId="{A0BF3E85-8A74-4CE6-9694-F6317815D398}" destId="{A3FD3EDD-8670-49D9-A32B-DA9FF46F04EA}" srcOrd="1" destOrd="0" presId="urn:microsoft.com/office/officeart/2008/layout/LinedList"/>
    <dgm:cxn modelId="{BB6E4640-A3F2-4B9C-9E10-62E020F52862}" type="presParOf" srcId="{A3FD3EDD-8670-49D9-A32B-DA9FF46F04EA}" destId="{B2B97CA7-B907-4641-A657-D2E0C68B0557}" srcOrd="0" destOrd="0" presId="urn:microsoft.com/office/officeart/2008/layout/LinedList"/>
    <dgm:cxn modelId="{243F2742-E494-48B1-839B-7B48F9293D28}" type="presParOf" srcId="{A3FD3EDD-8670-49D9-A32B-DA9FF46F04EA}" destId="{F27418F7-6A1B-4326-B182-142BC562F87C}" srcOrd="1" destOrd="0" presId="urn:microsoft.com/office/officeart/2008/layout/LinedList"/>
    <dgm:cxn modelId="{374461F0-1016-4A10-9BAA-C4946E3F383C}" type="presParOf" srcId="{A0BF3E85-8A74-4CE6-9694-F6317815D398}" destId="{C73B4722-A35F-40F6-A77F-53A7DF2B54DA}" srcOrd="2" destOrd="0" presId="urn:microsoft.com/office/officeart/2008/layout/LinedList"/>
    <dgm:cxn modelId="{67C342BC-472C-455C-93EC-C1EED2274892}" type="presParOf" srcId="{A0BF3E85-8A74-4CE6-9694-F6317815D398}" destId="{5D7F9334-6DC6-44F1-BF85-5412449CC85E}" srcOrd="3" destOrd="0" presId="urn:microsoft.com/office/officeart/2008/layout/LinedList"/>
    <dgm:cxn modelId="{1337FB6A-0F30-413F-9404-5DCA32094F13}" type="presParOf" srcId="{5D7F9334-6DC6-44F1-BF85-5412449CC85E}" destId="{2E5A2B58-2AC7-4F35-AC69-2A835767DCE7}" srcOrd="0" destOrd="0" presId="urn:microsoft.com/office/officeart/2008/layout/LinedList"/>
    <dgm:cxn modelId="{C9722200-2ED9-48B4-972E-6A93A86381B2}" type="presParOf" srcId="{5D7F9334-6DC6-44F1-BF85-5412449CC85E}" destId="{AAC56AD7-E9AE-46DB-AD70-742227988043}" srcOrd="1" destOrd="0" presId="urn:microsoft.com/office/officeart/2008/layout/LinedList"/>
    <dgm:cxn modelId="{0B3EF1B5-7BCF-4790-9D91-AB3D5CD32C45}" type="presParOf" srcId="{A0BF3E85-8A74-4CE6-9694-F6317815D398}" destId="{2D15D80C-0B81-4CCF-802D-341ECC9F404A}" srcOrd="4" destOrd="0" presId="urn:microsoft.com/office/officeart/2008/layout/LinedList"/>
    <dgm:cxn modelId="{41C155E5-1F1F-419D-B2BC-4B4F3E8358D1}" type="presParOf" srcId="{A0BF3E85-8A74-4CE6-9694-F6317815D398}" destId="{50D6358D-B2C3-41D4-92FA-A74DD3F66604}" srcOrd="5" destOrd="0" presId="urn:microsoft.com/office/officeart/2008/layout/LinedList"/>
    <dgm:cxn modelId="{686FF0D4-7C7D-432A-8010-46214ECC0815}" type="presParOf" srcId="{50D6358D-B2C3-41D4-92FA-A74DD3F66604}" destId="{5147D153-E391-41FA-861A-B8E7DC881641}" srcOrd="0" destOrd="0" presId="urn:microsoft.com/office/officeart/2008/layout/LinedList"/>
    <dgm:cxn modelId="{97983154-B00F-4B07-8315-F25F57BF5FDA}" type="presParOf" srcId="{50D6358D-B2C3-41D4-92FA-A74DD3F66604}" destId="{69F2589F-0A56-4B16-B397-BCFC12F7784E}" srcOrd="1" destOrd="0" presId="urn:microsoft.com/office/officeart/2008/layout/LinedList"/>
    <dgm:cxn modelId="{8DB68D00-7EE4-472C-8EEC-2AD4363E2421}" type="presParOf" srcId="{A0BF3E85-8A74-4CE6-9694-F6317815D398}" destId="{2E2D640E-C4DA-4352-89B1-6620A97C31C6}" srcOrd="6" destOrd="0" presId="urn:microsoft.com/office/officeart/2008/layout/LinedList"/>
    <dgm:cxn modelId="{FE793389-CA07-4676-A69D-0CD17D51DDD7}" type="presParOf" srcId="{A0BF3E85-8A74-4CE6-9694-F6317815D398}" destId="{897E9F90-8802-4272-BA10-540121AECACB}" srcOrd="7" destOrd="0" presId="urn:microsoft.com/office/officeart/2008/layout/LinedList"/>
    <dgm:cxn modelId="{3300BACB-43FA-4F18-A528-398BA04573A1}" type="presParOf" srcId="{897E9F90-8802-4272-BA10-540121AECACB}" destId="{6F6A5AB5-B369-45A5-8F97-4294CD09F5ED}" srcOrd="0" destOrd="0" presId="urn:microsoft.com/office/officeart/2008/layout/LinedList"/>
    <dgm:cxn modelId="{2789634F-0EF2-4843-8971-C9FBDF70FEA9}" type="presParOf" srcId="{897E9F90-8802-4272-BA10-540121AECACB}" destId="{325CD763-CD53-477D-BE8D-902FE0694922}" srcOrd="1" destOrd="0" presId="urn:microsoft.com/office/officeart/2008/layout/LinedList"/>
    <dgm:cxn modelId="{D02D6848-CF72-48C7-A870-C034B6E9ED7C}" type="presParOf" srcId="{A0BF3E85-8A74-4CE6-9694-F6317815D398}" destId="{8A2D9BCD-C620-42A2-BD49-2A9666F14E3C}" srcOrd="8" destOrd="0" presId="urn:microsoft.com/office/officeart/2008/layout/LinedList"/>
    <dgm:cxn modelId="{96B0E78C-5C8C-463D-AC9F-C63BF8A4C4CB}" type="presParOf" srcId="{A0BF3E85-8A74-4CE6-9694-F6317815D398}" destId="{C3C39726-68D3-4D85-8E68-8B12CA354778}" srcOrd="9" destOrd="0" presId="urn:microsoft.com/office/officeart/2008/layout/LinedList"/>
    <dgm:cxn modelId="{893FAF78-359D-4B5E-B7CA-5358F4A41523}" type="presParOf" srcId="{C3C39726-68D3-4D85-8E68-8B12CA354778}" destId="{807DA8F4-ED0C-41F4-A04F-6FE610B2C546}" srcOrd="0" destOrd="0" presId="urn:microsoft.com/office/officeart/2008/layout/LinedList"/>
    <dgm:cxn modelId="{39181866-2C9A-4B9B-83B1-EF126C03B717}" type="presParOf" srcId="{C3C39726-68D3-4D85-8E68-8B12CA354778}" destId="{38364E61-2695-4FF4-A6D9-0A32A80397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5B5222-8A3D-424C-A314-479BC3E5D75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22AABF-0927-490A-94C2-D37714826EE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sz="2000" dirty="0"/>
            <a:t>Muutokset työelämässä eivät vähennä työsuojeluvalvonnan tarvetta</a:t>
          </a:r>
          <a:endParaRPr lang="en-US" sz="2000" dirty="0"/>
        </a:p>
      </dgm:t>
    </dgm:pt>
    <dgm:pt modelId="{F4821A9D-84BC-4DE0-800C-988537933D6A}" type="parTrans" cxnId="{AF943FE7-E12C-4521-8DB4-A6A01DED2033}">
      <dgm:prSet/>
      <dgm:spPr/>
      <dgm:t>
        <a:bodyPr/>
        <a:lstStyle/>
        <a:p>
          <a:endParaRPr lang="en-US"/>
        </a:p>
      </dgm:t>
    </dgm:pt>
    <dgm:pt modelId="{67289F1B-97BB-4ED5-BEFA-4EFD1A7817BE}" type="sibTrans" cxnId="{AF943FE7-E12C-4521-8DB4-A6A01DED2033}">
      <dgm:prSet/>
      <dgm:spPr/>
      <dgm:t>
        <a:bodyPr/>
        <a:lstStyle/>
        <a:p>
          <a:endParaRPr lang="en-US"/>
        </a:p>
      </dgm:t>
    </dgm:pt>
    <dgm:pt modelId="{08BB1547-D3A5-447F-9F40-7F4EA8AEBDC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sz="2000" dirty="0"/>
            <a:t>Ajasta ja paikasta riippumattoman työn lisääntyessä tarvitaan</a:t>
          </a:r>
          <a:endParaRPr lang="en-US" sz="2000" dirty="0"/>
        </a:p>
      </dgm:t>
    </dgm:pt>
    <dgm:pt modelId="{DB5095F4-0B5F-4ED4-A8BD-DCDEC4578B36}" type="parTrans" cxnId="{AC82C3B3-9E71-4E55-9573-5497BD0CB21D}">
      <dgm:prSet/>
      <dgm:spPr/>
      <dgm:t>
        <a:bodyPr/>
        <a:lstStyle/>
        <a:p>
          <a:endParaRPr lang="en-US"/>
        </a:p>
      </dgm:t>
    </dgm:pt>
    <dgm:pt modelId="{F4597325-6766-478B-9C4E-3AD544E9BB7C}" type="sibTrans" cxnId="{AC82C3B3-9E71-4E55-9573-5497BD0CB21D}">
      <dgm:prSet/>
      <dgm:spPr/>
      <dgm:t>
        <a:bodyPr/>
        <a:lstStyle/>
        <a:p>
          <a:endParaRPr lang="en-US"/>
        </a:p>
      </dgm:t>
    </dgm:pt>
    <dgm:pt modelId="{0104E8CA-F9ED-45AE-A73F-33794C3DDA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000" b="1" dirty="0"/>
            <a:t>- Panostusta </a:t>
          </a:r>
          <a:r>
            <a:rPr lang="fi-FI" sz="2000" b="1" dirty="0" err="1"/>
            <a:t>turvallisuusjohta-miseen</a:t>
          </a:r>
          <a:endParaRPr lang="en-US" sz="2000" b="1" dirty="0"/>
        </a:p>
      </dgm:t>
    </dgm:pt>
    <dgm:pt modelId="{ADE2524D-7735-45B8-982C-3D3E43E78394}" type="parTrans" cxnId="{5CB48E9B-792F-4CAE-A21C-19D783DE41E3}">
      <dgm:prSet/>
      <dgm:spPr/>
      <dgm:t>
        <a:bodyPr/>
        <a:lstStyle/>
        <a:p>
          <a:endParaRPr lang="en-US"/>
        </a:p>
      </dgm:t>
    </dgm:pt>
    <dgm:pt modelId="{A9A9DCC8-9C00-458C-BB6F-E2116A33850C}" type="sibTrans" cxnId="{5CB48E9B-792F-4CAE-A21C-19D783DE41E3}">
      <dgm:prSet/>
      <dgm:spPr/>
      <dgm:t>
        <a:bodyPr/>
        <a:lstStyle/>
        <a:p>
          <a:endParaRPr lang="en-US"/>
        </a:p>
      </dgm:t>
    </dgm:pt>
    <dgm:pt modelId="{99551EA7-0CE9-4F67-BF62-049C4F4880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000" b="1" dirty="0"/>
            <a:t>- Työntekijöiden    pitää pystyä itse tunnistamaan vaaratekijöitä ja arvioimaan riskejä</a:t>
          </a:r>
          <a:endParaRPr lang="en-US" sz="2000" b="1" dirty="0"/>
        </a:p>
      </dgm:t>
    </dgm:pt>
    <dgm:pt modelId="{B2CED0F6-BADD-4319-8A29-83783441173A}" type="parTrans" cxnId="{6F5B06D6-8DAD-4FE1-AD1F-23B5AF6F122E}">
      <dgm:prSet/>
      <dgm:spPr/>
      <dgm:t>
        <a:bodyPr/>
        <a:lstStyle/>
        <a:p>
          <a:endParaRPr lang="en-US"/>
        </a:p>
      </dgm:t>
    </dgm:pt>
    <dgm:pt modelId="{547FC186-7706-432B-A864-4E012916C1C9}" type="sibTrans" cxnId="{6F5B06D6-8DAD-4FE1-AD1F-23B5AF6F122E}">
      <dgm:prSet/>
      <dgm:spPr/>
      <dgm:t>
        <a:bodyPr/>
        <a:lstStyle/>
        <a:p>
          <a:endParaRPr lang="en-US"/>
        </a:p>
      </dgm:t>
    </dgm:pt>
    <dgm:pt modelId="{BA7413CA-6CD1-402A-93D6-1CFF58D6C1A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sz="2000" dirty="0"/>
            <a:t>Työsuojeluhallinnon on tarkasteltava entistä vakavammin työntekijöiden kokonaiskuormitusta (fyysinen, psyykkinen, sosiaalinen)</a:t>
          </a:r>
          <a:endParaRPr lang="en-US" sz="2000" dirty="0"/>
        </a:p>
      </dgm:t>
    </dgm:pt>
    <dgm:pt modelId="{AFE0AD4B-2393-4CF8-926B-F7B3FB12A115}" type="parTrans" cxnId="{137483A1-F58A-4D9A-8786-E31E7C5ED1E7}">
      <dgm:prSet/>
      <dgm:spPr/>
      <dgm:t>
        <a:bodyPr/>
        <a:lstStyle/>
        <a:p>
          <a:endParaRPr lang="en-US"/>
        </a:p>
      </dgm:t>
    </dgm:pt>
    <dgm:pt modelId="{B5F8B537-D256-41D9-94C6-B776FCC2A8B2}" type="sibTrans" cxnId="{137483A1-F58A-4D9A-8786-E31E7C5ED1E7}">
      <dgm:prSet/>
      <dgm:spPr/>
      <dgm:t>
        <a:bodyPr/>
        <a:lstStyle/>
        <a:p>
          <a:endParaRPr lang="en-US"/>
        </a:p>
      </dgm:t>
    </dgm:pt>
    <dgm:pt modelId="{A666BC2C-CBFA-4B98-9EEA-08229E04CCF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sz="2000" dirty="0"/>
            <a:t>Globalisaatio, monikulttuuristen ja –kielisten työpaikkojen lisääntyminen kasvattaa osaamisvaatimuksia</a:t>
          </a:r>
          <a:endParaRPr lang="en-US" sz="2000" dirty="0"/>
        </a:p>
      </dgm:t>
    </dgm:pt>
    <dgm:pt modelId="{F1444C04-7645-461B-9BC2-7B2D8F4A11A2}" type="parTrans" cxnId="{E9548E59-8E85-47F2-A4B1-5EFA3E802EAF}">
      <dgm:prSet/>
      <dgm:spPr/>
      <dgm:t>
        <a:bodyPr/>
        <a:lstStyle/>
        <a:p>
          <a:endParaRPr lang="en-US"/>
        </a:p>
      </dgm:t>
    </dgm:pt>
    <dgm:pt modelId="{28EE36DE-FF5F-4F2B-B9C3-FD90A9B32125}" type="sibTrans" cxnId="{E9548E59-8E85-47F2-A4B1-5EFA3E802EAF}">
      <dgm:prSet/>
      <dgm:spPr/>
      <dgm:t>
        <a:bodyPr/>
        <a:lstStyle/>
        <a:p>
          <a:endParaRPr lang="en-US"/>
        </a:p>
      </dgm:t>
    </dgm:pt>
    <dgm:pt modelId="{3F1E1702-4612-4072-8DAB-46E38E3FF4E1}" type="pres">
      <dgm:prSet presAssocID="{5A5B5222-8A3D-424C-A314-479BC3E5D753}" presName="root" presStyleCnt="0">
        <dgm:presLayoutVars>
          <dgm:dir/>
          <dgm:resizeHandles val="exact"/>
        </dgm:presLayoutVars>
      </dgm:prSet>
      <dgm:spPr/>
    </dgm:pt>
    <dgm:pt modelId="{25C55A52-74D7-45AB-AA70-424022D326A0}" type="pres">
      <dgm:prSet presAssocID="{B122AABF-0927-490A-94C2-D37714826EE7}" presName="compNode" presStyleCnt="0"/>
      <dgm:spPr/>
    </dgm:pt>
    <dgm:pt modelId="{9731B412-D63B-42CE-86E4-AEEB51CD2C73}" type="pres">
      <dgm:prSet presAssocID="{B122AABF-0927-490A-94C2-D37714826EE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87953AF-ED7E-4D32-864F-8701BBD90586}" type="pres">
      <dgm:prSet presAssocID="{B122AABF-0927-490A-94C2-D37714826EE7}" presName="iconSpace" presStyleCnt="0"/>
      <dgm:spPr/>
    </dgm:pt>
    <dgm:pt modelId="{D503EB05-AA79-454B-828A-1462D917B251}" type="pres">
      <dgm:prSet presAssocID="{B122AABF-0927-490A-94C2-D37714826EE7}" presName="parTx" presStyleLbl="revTx" presStyleIdx="0" presStyleCnt="8">
        <dgm:presLayoutVars>
          <dgm:chMax val="0"/>
          <dgm:chPref val="0"/>
        </dgm:presLayoutVars>
      </dgm:prSet>
      <dgm:spPr/>
    </dgm:pt>
    <dgm:pt modelId="{2D816151-5248-4DB3-B4D0-3E494B70A984}" type="pres">
      <dgm:prSet presAssocID="{B122AABF-0927-490A-94C2-D37714826EE7}" presName="txSpace" presStyleCnt="0"/>
      <dgm:spPr/>
    </dgm:pt>
    <dgm:pt modelId="{D0FF1924-F01F-4BB0-A6CE-AAA6C88C3F83}" type="pres">
      <dgm:prSet presAssocID="{B122AABF-0927-490A-94C2-D37714826EE7}" presName="desTx" presStyleLbl="revTx" presStyleIdx="1" presStyleCnt="8">
        <dgm:presLayoutVars/>
      </dgm:prSet>
      <dgm:spPr/>
    </dgm:pt>
    <dgm:pt modelId="{F94930E3-EA29-4090-AFD3-100E14EE040F}" type="pres">
      <dgm:prSet presAssocID="{67289F1B-97BB-4ED5-BEFA-4EFD1A7817BE}" presName="sibTrans" presStyleCnt="0"/>
      <dgm:spPr/>
    </dgm:pt>
    <dgm:pt modelId="{AD97586B-DCD6-4333-9A95-BBEA1C0B3FD3}" type="pres">
      <dgm:prSet presAssocID="{08BB1547-D3A5-447F-9F40-7F4EA8AEBDC5}" presName="compNode" presStyleCnt="0"/>
      <dgm:spPr/>
    </dgm:pt>
    <dgm:pt modelId="{D7D76440-3F96-41E0-BC62-42306C1C34DA}" type="pres">
      <dgm:prSet presAssocID="{08BB1547-D3A5-447F-9F40-7F4EA8AEBD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5F6476A2-018F-411F-A7C4-45FF6745A4B0}" type="pres">
      <dgm:prSet presAssocID="{08BB1547-D3A5-447F-9F40-7F4EA8AEBDC5}" presName="iconSpace" presStyleCnt="0"/>
      <dgm:spPr/>
    </dgm:pt>
    <dgm:pt modelId="{C473969C-42AD-4E98-BB55-E0EA1CB87DAB}" type="pres">
      <dgm:prSet presAssocID="{08BB1547-D3A5-447F-9F40-7F4EA8AEBDC5}" presName="parTx" presStyleLbl="revTx" presStyleIdx="2" presStyleCnt="8">
        <dgm:presLayoutVars>
          <dgm:chMax val="0"/>
          <dgm:chPref val="0"/>
        </dgm:presLayoutVars>
      </dgm:prSet>
      <dgm:spPr/>
    </dgm:pt>
    <dgm:pt modelId="{FA3B352A-4B65-4162-BC8C-91A2F8C26E4C}" type="pres">
      <dgm:prSet presAssocID="{08BB1547-D3A5-447F-9F40-7F4EA8AEBDC5}" presName="txSpace" presStyleCnt="0"/>
      <dgm:spPr/>
    </dgm:pt>
    <dgm:pt modelId="{697D9A41-8ACE-43DB-BB50-B769DD429B2F}" type="pres">
      <dgm:prSet presAssocID="{08BB1547-D3A5-447F-9F40-7F4EA8AEBDC5}" presName="desTx" presStyleLbl="revTx" presStyleIdx="3" presStyleCnt="8" custLinFactNeighborX="-1336" custLinFactNeighborY="-77855">
        <dgm:presLayoutVars/>
      </dgm:prSet>
      <dgm:spPr/>
    </dgm:pt>
    <dgm:pt modelId="{55159B00-5707-4548-898F-4E2F5D57882F}" type="pres">
      <dgm:prSet presAssocID="{F4597325-6766-478B-9C4E-3AD544E9BB7C}" presName="sibTrans" presStyleCnt="0"/>
      <dgm:spPr/>
    </dgm:pt>
    <dgm:pt modelId="{00F69A3D-0963-4498-A6C8-3A3D7B725A0E}" type="pres">
      <dgm:prSet presAssocID="{BA7413CA-6CD1-402A-93D6-1CFF58D6C1A9}" presName="compNode" presStyleCnt="0"/>
      <dgm:spPr/>
    </dgm:pt>
    <dgm:pt modelId="{F60210E5-88E3-49F5-A79F-AF48C6F4E3C9}" type="pres">
      <dgm:prSet presAssocID="{BA7413CA-6CD1-402A-93D6-1CFF58D6C1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C5FC076-A120-4F8F-98BC-447E66A55590}" type="pres">
      <dgm:prSet presAssocID="{BA7413CA-6CD1-402A-93D6-1CFF58D6C1A9}" presName="iconSpace" presStyleCnt="0"/>
      <dgm:spPr/>
    </dgm:pt>
    <dgm:pt modelId="{F1A00A1A-3280-43DB-B2C4-FBD66678ED1B}" type="pres">
      <dgm:prSet presAssocID="{BA7413CA-6CD1-402A-93D6-1CFF58D6C1A9}" presName="parTx" presStyleLbl="revTx" presStyleIdx="4" presStyleCnt="8" custScaleX="122391">
        <dgm:presLayoutVars>
          <dgm:chMax val="0"/>
          <dgm:chPref val="0"/>
        </dgm:presLayoutVars>
      </dgm:prSet>
      <dgm:spPr/>
    </dgm:pt>
    <dgm:pt modelId="{056BF856-8993-4E0D-AAFC-9F619CB0819E}" type="pres">
      <dgm:prSet presAssocID="{BA7413CA-6CD1-402A-93D6-1CFF58D6C1A9}" presName="txSpace" presStyleCnt="0"/>
      <dgm:spPr/>
    </dgm:pt>
    <dgm:pt modelId="{B62C9BDE-4325-431E-890D-8BCF399257E7}" type="pres">
      <dgm:prSet presAssocID="{BA7413CA-6CD1-402A-93D6-1CFF58D6C1A9}" presName="desTx" presStyleLbl="revTx" presStyleIdx="5" presStyleCnt="8">
        <dgm:presLayoutVars/>
      </dgm:prSet>
      <dgm:spPr/>
    </dgm:pt>
    <dgm:pt modelId="{1CA7033F-83C4-40E4-9A81-7A9FB49AE814}" type="pres">
      <dgm:prSet presAssocID="{B5F8B537-D256-41D9-94C6-B776FCC2A8B2}" presName="sibTrans" presStyleCnt="0"/>
      <dgm:spPr/>
    </dgm:pt>
    <dgm:pt modelId="{F66AF08A-8661-4AA3-8967-4736B70A7345}" type="pres">
      <dgm:prSet presAssocID="{A666BC2C-CBFA-4B98-9EEA-08229E04CCF6}" presName="compNode" presStyleCnt="0"/>
      <dgm:spPr/>
    </dgm:pt>
    <dgm:pt modelId="{BC496FD3-8196-462E-9C6E-E2E137ED06CF}" type="pres">
      <dgm:prSet presAssocID="{A666BC2C-CBFA-4B98-9EEA-08229E04CC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8FFA312-7016-489B-920A-0290C827C6F3}" type="pres">
      <dgm:prSet presAssocID="{A666BC2C-CBFA-4B98-9EEA-08229E04CCF6}" presName="iconSpace" presStyleCnt="0"/>
      <dgm:spPr/>
    </dgm:pt>
    <dgm:pt modelId="{F41EE765-30C3-4CCD-A016-DB3E6A9E2132}" type="pres">
      <dgm:prSet presAssocID="{A666BC2C-CBFA-4B98-9EEA-08229E04CCF6}" presName="parTx" presStyleLbl="revTx" presStyleIdx="6" presStyleCnt="8">
        <dgm:presLayoutVars>
          <dgm:chMax val="0"/>
          <dgm:chPref val="0"/>
        </dgm:presLayoutVars>
      </dgm:prSet>
      <dgm:spPr/>
    </dgm:pt>
    <dgm:pt modelId="{7DBAE6DD-51E1-4E11-8781-BD42A4625014}" type="pres">
      <dgm:prSet presAssocID="{A666BC2C-CBFA-4B98-9EEA-08229E04CCF6}" presName="txSpace" presStyleCnt="0"/>
      <dgm:spPr/>
    </dgm:pt>
    <dgm:pt modelId="{AB7C7C18-388C-43D8-88C4-AD929222BDBA}" type="pres">
      <dgm:prSet presAssocID="{A666BC2C-CBFA-4B98-9EEA-08229E04CCF6}" presName="desTx" presStyleLbl="revTx" presStyleIdx="7" presStyleCnt="8">
        <dgm:presLayoutVars/>
      </dgm:prSet>
      <dgm:spPr/>
    </dgm:pt>
  </dgm:ptLst>
  <dgm:cxnLst>
    <dgm:cxn modelId="{2371E412-FDA2-4801-9443-83D9379BF095}" type="presOf" srcId="{0104E8CA-F9ED-45AE-A73F-33794C3DDA3B}" destId="{697D9A41-8ACE-43DB-BB50-B769DD429B2F}" srcOrd="0" destOrd="0" presId="urn:microsoft.com/office/officeart/2018/2/layout/IconLabelDescriptionList"/>
    <dgm:cxn modelId="{3624DE22-1120-4596-A0CA-233EB08556BA}" type="presOf" srcId="{5A5B5222-8A3D-424C-A314-479BC3E5D753}" destId="{3F1E1702-4612-4072-8DAB-46E38E3FF4E1}" srcOrd="0" destOrd="0" presId="urn:microsoft.com/office/officeart/2018/2/layout/IconLabelDescriptionList"/>
    <dgm:cxn modelId="{29228B76-60A7-46AC-AF82-DA5E31A2323C}" type="presOf" srcId="{B122AABF-0927-490A-94C2-D37714826EE7}" destId="{D503EB05-AA79-454B-828A-1462D917B251}" srcOrd="0" destOrd="0" presId="urn:microsoft.com/office/officeart/2018/2/layout/IconLabelDescriptionList"/>
    <dgm:cxn modelId="{E9548E59-8E85-47F2-A4B1-5EFA3E802EAF}" srcId="{5A5B5222-8A3D-424C-A314-479BC3E5D753}" destId="{A666BC2C-CBFA-4B98-9EEA-08229E04CCF6}" srcOrd="3" destOrd="0" parTransId="{F1444C04-7645-461B-9BC2-7B2D8F4A11A2}" sibTransId="{28EE36DE-FF5F-4F2B-B9C3-FD90A9B32125}"/>
    <dgm:cxn modelId="{9920188C-17CD-4C8C-A561-8534DF165D12}" type="presOf" srcId="{99551EA7-0CE9-4F67-BF62-049C4F4880B1}" destId="{697D9A41-8ACE-43DB-BB50-B769DD429B2F}" srcOrd="0" destOrd="1" presId="urn:microsoft.com/office/officeart/2018/2/layout/IconLabelDescriptionList"/>
    <dgm:cxn modelId="{5CB48E9B-792F-4CAE-A21C-19D783DE41E3}" srcId="{08BB1547-D3A5-447F-9F40-7F4EA8AEBDC5}" destId="{0104E8CA-F9ED-45AE-A73F-33794C3DDA3B}" srcOrd="0" destOrd="0" parTransId="{ADE2524D-7735-45B8-982C-3D3E43E78394}" sibTransId="{A9A9DCC8-9C00-458C-BB6F-E2116A33850C}"/>
    <dgm:cxn modelId="{137483A1-F58A-4D9A-8786-E31E7C5ED1E7}" srcId="{5A5B5222-8A3D-424C-A314-479BC3E5D753}" destId="{BA7413CA-6CD1-402A-93D6-1CFF58D6C1A9}" srcOrd="2" destOrd="0" parTransId="{AFE0AD4B-2393-4CF8-926B-F7B3FB12A115}" sibTransId="{B5F8B537-D256-41D9-94C6-B776FCC2A8B2}"/>
    <dgm:cxn modelId="{AC82C3B3-9E71-4E55-9573-5497BD0CB21D}" srcId="{5A5B5222-8A3D-424C-A314-479BC3E5D753}" destId="{08BB1547-D3A5-447F-9F40-7F4EA8AEBDC5}" srcOrd="1" destOrd="0" parTransId="{DB5095F4-0B5F-4ED4-A8BD-DCDEC4578B36}" sibTransId="{F4597325-6766-478B-9C4E-3AD544E9BB7C}"/>
    <dgm:cxn modelId="{38F0F4BB-9EDA-48E3-87B3-C5896103994B}" type="presOf" srcId="{BA7413CA-6CD1-402A-93D6-1CFF58D6C1A9}" destId="{F1A00A1A-3280-43DB-B2C4-FBD66678ED1B}" srcOrd="0" destOrd="0" presId="urn:microsoft.com/office/officeart/2018/2/layout/IconLabelDescriptionList"/>
    <dgm:cxn modelId="{65290CD0-BF5A-4D96-92F0-208F075D3651}" type="presOf" srcId="{08BB1547-D3A5-447F-9F40-7F4EA8AEBDC5}" destId="{C473969C-42AD-4E98-BB55-E0EA1CB87DAB}" srcOrd="0" destOrd="0" presId="urn:microsoft.com/office/officeart/2018/2/layout/IconLabelDescriptionList"/>
    <dgm:cxn modelId="{6F5B06D6-8DAD-4FE1-AD1F-23B5AF6F122E}" srcId="{08BB1547-D3A5-447F-9F40-7F4EA8AEBDC5}" destId="{99551EA7-0CE9-4F67-BF62-049C4F4880B1}" srcOrd="1" destOrd="0" parTransId="{B2CED0F6-BADD-4319-8A29-83783441173A}" sibTransId="{547FC186-7706-432B-A864-4E012916C1C9}"/>
    <dgm:cxn modelId="{AF943FE7-E12C-4521-8DB4-A6A01DED2033}" srcId="{5A5B5222-8A3D-424C-A314-479BC3E5D753}" destId="{B122AABF-0927-490A-94C2-D37714826EE7}" srcOrd="0" destOrd="0" parTransId="{F4821A9D-84BC-4DE0-800C-988537933D6A}" sibTransId="{67289F1B-97BB-4ED5-BEFA-4EFD1A7817BE}"/>
    <dgm:cxn modelId="{9BDE8FFC-8B11-4A82-87B3-23CB2FA5798F}" type="presOf" srcId="{A666BC2C-CBFA-4B98-9EEA-08229E04CCF6}" destId="{F41EE765-30C3-4CCD-A016-DB3E6A9E2132}" srcOrd="0" destOrd="0" presId="urn:microsoft.com/office/officeart/2018/2/layout/IconLabelDescriptionList"/>
    <dgm:cxn modelId="{330E0D91-0C6B-4D49-8FF1-AD0929E908C5}" type="presParOf" srcId="{3F1E1702-4612-4072-8DAB-46E38E3FF4E1}" destId="{25C55A52-74D7-45AB-AA70-424022D326A0}" srcOrd="0" destOrd="0" presId="urn:microsoft.com/office/officeart/2018/2/layout/IconLabelDescriptionList"/>
    <dgm:cxn modelId="{5AD2D246-B882-4F0F-A4B3-3EBBC1B2CBFC}" type="presParOf" srcId="{25C55A52-74D7-45AB-AA70-424022D326A0}" destId="{9731B412-D63B-42CE-86E4-AEEB51CD2C73}" srcOrd="0" destOrd="0" presId="urn:microsoft.com/office/officeart/2018/2/layout/IconLabelDescriptionList"/>
    <dgm:cxn modelId="{95B814E8-6C25-4C69-B9CB-94B5CE1189B8}" type="presParOf" srcId="{25C55A52-74D7-45AB-AA70-424022D326A0}" destId="{487953AF-ED7E-4D32-864F-8701BBD90586}" srcOrd="1" destOrd="0" presId="urn:microsoft.com/office/officeart/2018/2/layout/IconLabelDescriptionList"/>
    <dgm:cxn modelId="{7CD3B38E-D9C7-4D7D-8A50-905D0D56441E}" type="presParOf" srcId="{25C55A52-74D7-45AB-AA70-424022D326A0}" destId="{D503EB05-AA79-454B-828A-1462D917B251}" srcOrd="2" destOrd="0" presId="urn:microsoft.com/office/officeart/2018/2/layout/IconLabelDescriptionList"/>
    <dgm:cxn modelId="{A010E7A8-BD25-4AC1-AE37-93C33AC5BC5B}" type="presParOf" srcId="{25C55A52-74D7-45AB-AA70-424022D326A0}" destId="{2D816151-5248-4DB3-B4D0-3E494B70A984}" srcOrd="3" destOrd="0" presId="urn:microsoft.com/office/officeart/2018/2/layout/IconLabelDescriptionList"/>
    <dgm:cxn modelId="{D4F7231E-EA6C-4F40-B8EE-35599DA0091B}" type="presParOf" srcId="{25C55A52-74D7-45AB-AA70-424022D326A0}" destId="{D0FF1924-F01F-4BB0-A6CE-AAA6C88C3F83}" srcOrd="4" destOrd="0" presId="urn:microsoft.com/office/officeart/2018/2/layout/IconLabelDescriptionList"/>
    <dgm:cxn modelId="{20F1E9B2-A534-43BE-A683-17EAA3BB68A4}" type="presParOf" srcId="{3F1E1702-4612-4072-8DAB-46E38E3FF4E1}" destId="{F94930E3-EA29-4090-AFD3-100E14EE040F}" srcOrd="1" destOrd="0" presId="urn:microsoft.com/office/officeart/2018/2/layout/IconLabelDescriptionList"/>
    <dgm:cxn modelId="{20B2C405-4BAC-4A06-8044-5B0625B988AC}" type="presParOf" srcId="{3F1E1702-4612-4072-8DAB-46E38E3FF4E1}" destId="{AD97586B-DCD6-4333-9A95-BBEA1C0B3FD3}" srcOrd="2" destOrd="0" presId="urn:microsoft.com/office/officeart/2018/2/layout/IconLabelDescriptionList"/>
    <dgm:cxn modelId="{4DE14688-BB67-4DB8-BF5D-1C2995AB0848}" type="presParOf" srcId="{AD97586B-DCD6-4333-9A95-BBEA1C0B3FD3}" destId="{D7D76440-3F96-41E0-BC62-42306C1C34DA}" srcOrd="0" destOrd="0" presId="urn:microsoft.com/office/officeart/2018/2/layout/IconLabelDescriptionList"/>
    <dgm:cxn modelId="{1F0FC241-BE03-4214-9D41-490635A16515}" type="presParOf" srcId="{AD97586B-DCD6-4333-9A95-BBEA1C0B3FD3}" destId="{5F6476A2-018F-411F-A7C4-45FF6745A4B0}" srcOrd="1" destOrd="0" presId="urn:microsoft.com/office/officeart/2018/2/layout/IconLabelDescriptionList"/>
    <dgm:cxn modelId="{606D3396-2E17-4464-BBD8-A4FF795ED463}" type="presParOf" srcId="{AD97586B-DCD6-4333-9A95-BBEA1C0B3FD3}" destId="{C473969C-42AD-4E98-BB55-E0EA1CB87DAB}" srcOrd="2" destOrd="0" presId="urn:microsoft.com/office/officeart/2018/2/layout/IconLabelDescriptionList"/>
    <dgm:cxn modelId="{2DE8A4A8-BF44-401D-A6F0-AA6679F6CA3A}" type="presParOf" srcId="{AD97586B-DCD6-4333-9A95-BBEA1C0B3FD3}" destId="{FA3B352A-4B65-4162-BC8C-91A2F8C26E4C}" srcOrd="3" destOrd="0" presId="urn:microsoft.com/office/officeart/2018/2/layout/IconLabelDescriptionList"/>
    <dgm:cxn modelId="{7AE40BBD-9954-4B6B-8004-5A73DC004689}" type="presParOf" srcId="{AD97586B-DCD6-4333-9A95-BBEA1C0B3FD3}" destId="{697D9A41-8ACE-43DB-BB50-B769DD429B2F}" srcOrd="4" destOrd="0" presId="urn:microsoft.com/office/officeart/2018/2/layout/IconLabelDescriptionList"/>
    <dgm:cxn modelId="{0E12D049-44DF-424E-9FF8-024D9471AD87}" type="presParOf" srcId="{3F1E1702-4612-4072-8DAB-46E38E3FF4E1}" destId="{55159B00-5707-4548-898F-4E2F5D57882F}" srcOrd="3" destOrd="0" presId="urn:microsoft.com/office/officeart/2018/2/layout/IconLabelDescriptionList"/>
    <dgm:cxn modelId="{38E9FC0D-82B5-4454-8916-FB9E729C2697}" type="presParOf" srcId="{3F1E1702-4612-4072-8DAB-46E38E3FF4E1}" destId="{00F69A3D-0963-4498-A6C8-3A3D7B725A0E}" srcOrd="4" destOrd="0" presId="urn:microsoft.com/office/officeart/2018/2/layout/IconLabelDescriptionList"/>
    <dgm:cxn modelId="{AC7E8368-4F49-4B65-A4B5-E418CCB07D8D}" type="presParOf" srcId="{00F69A3D-0963-4498-A6C8-3A3D7B725A0E}" destId="{F60210E5-88E3-49F5-A79F-AF48C6F4E3C9}" srcOrd="0" destOrd="0" presId="urn:microsoft.com/office/officeart/2018/2/layout/IconLabelDescriptionList"/>
    <dgm:cxn modelId="{4B84B493-6176-4931-AE6F-55FFDD87AE12}" type="presParOf" srcId="{00F69A3D-0963-4498-A6C8-3A3D7B725A0E}" destId="{EC5FC076-A120-4F8F-98BC-447E66A55590}" srcOrd="1" destOrd="0" presId="urn:microsoft.com/office/officeart/2018/2/layout/IconLabelDescriptionList"/>
    <dgm:cxn modelId="{51023618-1891-4923-AFB3-4BDE586FE71F}" type="presParOf" srcId="{00F69A3D-0963-4498-A6C8-3A3D7B725A0E}" destId="{F1A00A1A-3280-43DB-B2C4-FBD66678ED1B}" srcOrd="2" destOrd="0" presId="urn:microsoft.com/office/officeart/2018/2/layout/IconLabelDescriptionList"/>
    <dgm:cxn modelId="{6E27D14E-DF30-4268-ACCD-3372E135258A}" type="presParOf" srcId="{00F69A3D-0963-4498-A6C8-3A3D7B725A0E}" destId="{056BF856-8993-4E0D-AAFC-9F619CB0819E}" srcOrd="3" destOrd="0" presId="urn:microsoft.com/office/officeart/2018/2/layout/IconLabelDescriptionList"/>
    <dgm:cxn modelId="{934BB69D-DFD2-4E96-BF2C-5DAB78831212}" type="presParOf" srcId="{00F69A3D-0963-4498-A6C8-3A3D7B725A0E}" destId="{B62C9BDE-4325-431E-890D-8BCF399257E7}" srcOrd="4" destOrd="0" presId="urn:microsoft.com/office/officeart/2018/2/layout/IconLabelDescriptionList"/>
    <dgm:cxn modelId="{4B1FB6B4-D8AF-43DC-9C84-921C624FDE5E}" type="presParOf" srcId="{3F1E1702-4612-4072-8DAB-46E38E3FF4E1}" destId="{1CA7033F-83C4-40E4-9A81-7A9FB49AE814}" srcOrd="5" destOrd="0" presId="urn:microsoft.com/office/officeart/2018/2/layout/IconLabelDescriptionList"/>
    <dgm:cxn modelId="{596102C8-7239-430E-8C7A-507B3B4DF5B4}" type="presParOf" srcId="{3F1E1702-4612-4072-8DAB-46E38E3FF4E1}" destId="{F66AF08A-8661-4AA3-8967-4736B70A7345}" srcOrd="6" destOrd="0" presId="urn:microsoft.com/office/officeart/2018/2/layout/IconLabelDescriptionList"/>
    <dgm:cxn modelId="{8292500D-A6B2-4573-BBCE-606CD0567326}" type="presParOf" srcId="{F66AF08A-8661-4AA3-8967-4736B70A7345}" destId="{BC496FD3-8196-462E-9C6E-E2E137ED06CF}" srcOrd="0" destOrd="0" presId="urn:microsoft.com/office/officeart/2018/2/layout/IconLabelDescriptionList"/>
    <dgm:cxn modelId="{1DF7C69F-5A4A-41D9-91DF-96A1E716FC2A}" type="presParOf" srcId="{F66AF08A-8661-4AA3-8967-4736B70A7345}" destId="{48FFA312-7016-489B-920A-0290C827C6F3}" srcOrd="1" destOrd="0" presId="urn:microsoft.com/office/officeart/2018/2/layout/IconLabelDescriptionList"/>
    <dgm:cxn modelId="{6B3D302E-08E3-46D2-9C54-54960F7CF6DD}" type="presParOf" srcId="{F66AF08A-8661-4AA3-8967-4736B70A7345}" destId="{F41EE765-30C3-4CCD-A016-DB3E6A9E2132}" srcOrd="2" destOrd="0" presId="urn:microsoft.com/office/officeart/2018/2/layout/IconLabelDescriptionList"/>
    <dgm:cxn modelId="{AE7FF96F-1DA2-45F0-BAC1-707225D904A8}" type="presParOf" srcId="{F66AF08A-8661-4AA3-8967-4736B70A7345}" destId="{7DBAE6DD-51E1-4E11-8781-BD42A4625014}" srcOrd="3" destOrd="0" presId="urn:microsoft.com/office/officeart/2018/2/layout/IconLabelDescriptionList"/>
    <dgm:cxn modelId="{FBCD49AC-C614-4E51-9975-94A63BFF916E}" type="presParOf" srcId="{F66AF08A-8661-4AA3-8967-4736B70A7345}" destId="{AB7C7C18-388C-43D8-88C4-AD929222BDB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1D1FB5-2A52-44EE-AECB-EA29936DB709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8A6917-C15E-4524-B970-C39AA90A4DEF}">
      <dgm:prSet/>
      <dgm:spPr/>
      <dgm:t>
        <a:bodyPr/>
        <a:lstStyle/>
        <a:p>
          <a:pPr>
            <a:buFontTx/>
            <a:buChar char="-"/>
          </a:pPr>
          <a:r>
            <a:rPr lang="fi-FI" dirty="0">
              <a:solidFill>
                <a:schemeClr val="tx1"/>
              </a:solidFill>
            </a:rPr>
            <a:t>Uudet riskit</a:t>
          </a:r>
          <a:endParaRPr lang="en-US" dirty="0"/>
        </a:p>
      </dgm:t>
    </dgm:pt>
    <dgm:pt modelId="{5A56F5DD-3E67-463F-A04A-CFA09E47D690}" type="parTrans" cxnId="{74C3B561-9CE5-4BE3-84EF-EFF0DFA79F02}">
      <dgm:prSet/>
      <dgm:spPr/>
      <dgm:t>
        <a:bodyPr/>
        <a:lstStyle/>
        <a:p>
          <a:endParaRPr lang="en-US"/>
        </a:p>
      </dgm:t>
    </dgm:pt>
    <dgm:pt modelId="{5EA46E06-BDAC-4016-846A-7711EE8AE5EF}" type="sibTrans" cxnId="{74C3B561-9CE5-4BE3-84EF-EFF0DFA79F02}">
      <dgm:prSet/>
      <dgm:spPr/>
      <dgm:t>
        <a:bodyPr/>
        <a:lstStyle/>
        <a:p>
          <a:endParaRPr lang="en-US"/>
        </a:p>
      </dgm:t>
    </dgm:pt>
    <dgm:pt modelId="{36CA0C6B-432C-4E05-9099-43A4E5D22C72}">
      <dgm:prSet/>
      <dgm:spPr/>
      <dgm:t>
        <a:bodyPr/>
        <a:lstStyle/>
        <a:p>
          <a:pPr>
            <a:buFontTx/>
            <a:buChar char="-"/>
          </a:pPr>
          <a:r>
            <a:rPr lang="fi-FI" dirty="0">
              <a:solidFill>
                <a:schemeClr val="tx1"/>
              </a:solidFill>
            </a:rPr>
            <a:t>Kohdennettua riskienarviointia</a:t>
          </a:r>
          <a:endParaRPr lang="en-US" dirty="0"/>
        </a:p>
      </dgm:t>
    </dgm:pt>
    <dgm:pt modelId="{B5A554B9-0D60-47CB-8AE3-BA856BBA5B6B}" type="parTrans" cxnId="{2C3339BF-CCB4-4448-9983-914DBC651FE7}">
      <dgm:prSet/>
      <dgm:spPr/>
      <dgm:t>
        <a:bodyPr/>
        <a:lstStyle/>
        <a:p>
          <a:endParaRPr lang="fi-FI"/>
        </a:p>
      </dgm:t>
    </dgm:pt>
    <dgm:pt modelId="{8F46F2F4-588F-4B8D-AB4F-AB8630F6112D}" type="sibTrans" cxnId="{2C3339BF-CCB4-4448-9983-914DBC651FE7}">
      <dgm:prSet/>
      <dgm:spPr/>
      <dgm:t>
        <a:bodyPr/>
        <a:lstStyle/>
        <a:p>
          <a:endParaRPr lang="fi-FI"/>
        </a:p>
      </dgm:t>
    </dgm:pt>
    <dgm:pt modelId="{575A92D4-B5ED-4252-B984-84C983B0F2A4}">
      <dgm:prSet/>
      <dgm:spPr/>
      <dgm:t>
        <a:bodyPr/>
        <a:lstStyle/>
        <a:p>
          <a:pPr>
            <a:buNone/>
          </a:pPr>
          <a:r>
            <a:rPr lang="fi-FI">
              <a:solidFill>
                <a:schemeClr val="tx1"/>
              </a:solidFill>
            </a:rPr>
            <a:t>Perehdytys tulee perustua työpaikalla tehtyyn riskinarviointiin</a:t>
          </a:r>
          <a:endParaRPr lang="en-US" dirty="0"/>
        </a:p>
      </dgm:t>
    </dgm:pt>
    <dgm:pt modelId="{8AC5EDDB-EC9E-4CD3-AA08-6D3443CC89A3}" type="parTrans" cxnId="{FD600E31-8A6E-4654-93B1-0DA51673B8D9}">
      <dgm:prSet/>
      <dgm:spPr/>
      <dgm:t>
        <a:bodyPr/>
        <a:lstStyle/>
        <a:p>
          <a:endParaRPr lang="fi-FI"/>
        </a:p>
      </dgm:t>
    </dgm:pt>
    <dgm:pt modelId="{FBE75A9F-B796-4970-91BE-36D7E466EBAC}" type="sibTrans" cxnId="{FD600E31-8A6E-4654-93B1-0DA51673B8D9}">
      <dgm:prSet/>
      <dgm:spPr/>
      <dgm:t>
        <a:bodyPr/>
        <a:lstStyle/>
        <a:p>
          <a:endParaRPr lang="fi-FI"/>
        </a:p>
      </dgm:t>
    </dgm:pt>
    <dgm:pt modelId="{B106AB76-D755-418B-A3F9-D03501903B50}" type="pres">
      <dgm:prSet presAssocID="{1F1D1FB5-2A52-44EE-AECB-EA29936DB7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7323BD-7175-4A86-9477-302340040B93}" type="pres">
      <dgm:prSet presAssocID="{C78A6917-C15E-4524-B970-C39AA90A4DEF}" presName="hierRoot1" presStyleCnt="0"/>
      <dgm:spPr/>
    </dgm:pt>
    <dgm:pt modelId="{14418962-570D-4B96-A4A0-1CCBFE54DE76}" type="pres">
      <dgm:prSet presAssocID="{C78A6917-C15E-4524-B970-C39AA90A4DEF}" presName="composite" presStyleCnt="0"/>
      <dgm:spPr/>
    </dgm:pt>
    <dgm:pt modelId="{FD7263AC-CB72-4F89-9507-7ED86EB566E7}" type="pres">
      <dgm:prSet presAssocID="{C78A6917-C15E-4524-B970-C39AA90A4DEF}" presName="background" presStyleLbl="node0" presStyleIdx="0" presStyleCnt="3"/>
      <dgm:spPr/>
    </dgm:pt>
    <dgm:pt modelId="{ECE0BD77-5E99-4CE9-80DD-9A2A7896DC91}" type="pres">
      <dgm:prSet presAssocID="{C78A6917-C15E-4524-B970-C39AA90A4DEF}" presName="text" presStyleLbl="fgAcc0" presStyleIdx="0" presStyleCnt="3">
        <dgm:presLayoutVars>
          <dgm:chPref val="3"/>
        </dgm:presLayoutVars>
      </dgm:prSet>
      <dgm:spPr/>
    </dgm:pt>
    <dgm:pt modelId="{3E27A18D-5A18-4F5E-A5D3-99F55C266087}" type="pres">
      <dgm:prSet presAssocID="{C78A6917-C15E-4524-B970-C39AA90A4DEF}" presName="hierChild2" presStyleCnt="0"/>
      <dgm:spPr/>
    </dgm:pt>
    <dgm:pt modelId="{D388F3BA-181D-44AF-A765-E8E484E2FE15}" type="pres">
      <dgm:prSet presAssocID="{36CA0C6B-432C-4E05-9099-43A4E5D22C72}" presName="hierRoot1" presStyleCnt="0"/>
      <dgm:spPr/>
    </dgm:pt>
    <dgm:pt modelId="{DED24C5B-D667-4B21-9A9A-4852A19748E1}" type="pres">
      <dgm:prSet presAssocID="{36CA0C6B-432C-4E05-9099-43A4E5D22C72}" presName="composite" presStyleCnt="0"/>
      <dgm:spPr/>
    </dgm:pt>
    <dgm:pt modelId="{AF4AD4BB-2E44-4FDA-BAF8-A64403A48CB6}" type="pres">
      <dgm:prSet presAssocID="{36CA0C6B-432C-4E05-9099-43A4E5D22C72}" presName="background" presStyleLbl="node0" presStyleIdx="1" presStyleCnt="3"/>
      <dgm:spPr/>
    </dgm:pt>
    <dgm:pt modelId="{1D5AC2C0-772B-4DF1-8E17-EBB3BC15AA46}" type="pres">
      <dgm:prSet presAssocID="{36CA0C6B-432C-4E05-9099-43A4E5D22C72}" presName="text" presStyleLbl="fgAcc0" presStyleIdx="1" presStyleCnt="3">
        <dgm:presLayoutVars>
          <dgm:chPref val="3"/>
        </dgm:presLayoutVars>
      </dgm:prSet>
      <dgm:spPr/>
    </dgm:pt>
    <dgm:pt modelId="{1BF95FE7-8F0D-4C50-B750-63FF73570786}" type="pres">
      <dgm:prSet presAssocID="{36CA0C6B-432C-4E05-9099-43A4E5D22C72}" presName="hierChild2" presStyleCnt="0"/>
      <dgm:spPr/>
    </dgm:pt>
    <dgm:pt modelId="{6F4FDAC3-FA72-4F10-8948-171A9349C862}" type="pres">
      <dgm:prSet presAssocID="{575A92D4-B5ED-4252-B984-84C983B0F2A4}" presName="hierRoot1" presStyleCnt="0"/>
      <dgm:spPr/>
    </dgm:pt>
    <dgm:pt modelId="{BFE97774-7248-4AA3-9849-BB32D0C18D13}" type="pres">
      <dgm:prSet presAssocID="{575A92D4-B5ED-4252-B984-84C983B0F2A4}" presName="composite" presStyleCnt="0"/>
      <dgm:spPr/>
    </dgm:pt>
    <dgm:pt modelId="{5B5B8113-DCDC-497C-A0F5-D9B69A785FAD}" type="pres">
      <dgm:prSet presAssocID="{575A92D4-B5ED-4252-B984-84C983B0F2A4}" presName="background" presStyleLbl="node0" presStyleIdx="2" presStyleCnt="3"/>
      <dgm:spPr/>
    </dgm:pt>
    <dgm:pt modelId="{0FE7D4F6-8633-49CC-8468-7825B18EA68C}" type="pres">
      <dgm:prSet presAssocID="{575A92D4-B5ED-4252-B984-84C983B0F2A4}" presName="text" presStyleLbl="fgAcc0" presStyleIdx="2" presStyleCnt="3">
        <dgm:presLayoutVars>
          <dgm:chPref val="3"/>
        </dgm:presLayoutVars>
      </dgm:prSet>
      <dgm:spPr/>
    </dgm:pt>
    <dgm:pt modelId="{D6A873A2-E49D-48F3-B3A0-E5F7FE112B85}" type="pres">
      <dgm:prSet presAssocID="{575A92D4-B5ED-4252-B984-84C983B0F2A4}" presName="hierChild2" presStyleCnt="0"/>
      <dgm:spPr/>
    </dgm:pt>
  </dgm:ptLst>
  <dgm:cxnLst>
    <dgm:cxn modelId="{FD600E31-8A6E-4654-93B1-0DA51673B8D9}" srcId="{1F1D1FB5-2A52-44EE-AECB-EA29936DB709}" destId="{575A92D4-B5ED-4252-B984-84C983B0F2A4}" srcOrd="2" destOrd="0" parTransId="{8AC5EDDB-EC9E-4CD3-AA08-6D3443CC89A3}" sibTransId="{FBE75A9F-B796-4970-91BE-36D7E466EBAC}"/>
    <dgm:cxn modelId="{74C3B561-9CE5-4BE3-84EF-EFF0DFA79F02}" srcId="{1F1D1FB5-2A52-44EE-AECB-EA29936DB709}" destId="{C78A6917-C15E-4524-B970-C39AA90A4DEF}" srcOrd="0" destOrd="0" parTransId="{5A56F5DD-3E67-463F-A04A-CFA09E47D690}" sibTransId="{5EA46E06-BDAC-4016-846A-7711EE8AE5EF}"/>
    <dgm:cxn modelId="{395F4774-1160-4E51-B96C-190CB91CF349}" type="presOf" srcId="{C78A6917-C15E-4524-B970-C39AA90A4DEF}" destId="{ECE0BD77-5E99-4CE9-80DD-9A2A7896DC91}" srcOrd="0" destOrd="0" presId="urn:microsoft.com/office/officeart/2005/8/layout/hierarchy1"/>
    <dgm:cxn modelId="{9F878B79-3C10-4B0C-921E-C4C048E28CC1}" type="presOf" srcId="{36CA0C6B-432C-4E05-9099-43A4E5D22C72}" destId="{1D5AC2C0-772B-4DF1-8E17-EBB3BC15AA46}" srcOrd="0" destOrd="0" presId="urn:microsoft.com/office/officeart/2005/8/layout/hierarchy1"/>
    <dgm:cxn modelId="{0CD31C7B-4078-4374-B1C3-1968E7456DB3}" type="presOf" srcId="{575A92D4-B5ED-4252-B984-84C983B0F2A4}" destId="{0FE7D4F6-8633-49CC-8468-7825B18EA68C}" srcOrd="0" destOrd="0" presId="urn:microsoft.com/office/officeart/2005/8/layout/hierarchy1"/>
    <dgm:cxn modelId="{2C3339BF-CCB4-4448-9983-914DBC651FE7}" srcId="{1F1D1FB5-2A52-44EE-AECB-EA29936DB709}" destId="{36CA0C6B-432C-4E05-9099-43A4E5D22C72}" srcOrd="1" destOrd="0" parTransId="{B5A554B9-0D60-47CB-8AE3-BA856BBA5B6B}" sibTransId="{8F46F2F4-588F-4B8D-AB4F-AB8630F6112D}"/>
    <dgm:cxn modelId="{5A66EBC9-0849-4A9D-847E-8662E72C5D10}" type="presOf" srcId="{1F1D1FB5-2A52-44EE-AECB-EA29936DB709}" destId="{B106AB76-D755-418B-A3F9-D03501903B50}" srcOrd="0" destOrd="0" presId="urn:microsoft.com/office/officeart/2005/8/layout/hierarchy1"/>
    <dgm:cxn modelId="{50A7DBD6-226F-4A52-9A4E-7030537B54C9}" type="presParOf" srcId="{B106AB76-D755-418B-A3F9-D03501903B50}" destId="{487323BD-7175-4A86-9477-302340040B93}" srcOrd="0" destOrd="0" presId="urn:microsoft.com/office/officeart/2005/8/layout/hierarchy1"/>
    <dgm:cxn modelId="{73713E9B-AFE4-4C34-AC9A-58847BAE638D}" type="presParOf" srcId="{487323BD-7175-4A86-9477-302340040B93}" destId="{14418962-570D-4B96-A4A0-1CCBFE54DE76}" srcOrd="0" destOrd="0" presId="urn:microsoft.com/office/officeart/2005/8/layout/hierarchy1"/>
    <dgm:cxn modelId="{A2C7DFAE-D2B8-40BC-9491-62DDC35860A5}" type="presParOf" srcId="{14418962-570D-4B96-A4A0-1CCBFE54DE76}" destId="{FD7263AC-CB72-4F89-9507-7ED86EB566E7}" srcOrd="0" destOrd="0" presId="urn:microsoft.com/office/officeart/2005/8/layout/hierarchy1"/>
    <dgm:cxn modelId="{7B421AAD-590C-4EE1-9F5B-8E368867BA41}" type="presParOf" srcId="{14418962-570D-4B96-A4A0-1CCBFE54DE76}" destId="{ECE0BD77-5E99-4CE9-80DD-9A2A7896DC91}" srcOrd="1" destOrd="0" presId="urn:microsoft.com/office/officeart/2005/8/layout/hierarchy1"/>
    <dgm:cxn modelId="{6A839CEE-BCD6-4467-A602-51CFF413B3F4}" type="presParOf" srcId="{487323BD-7175-4A86-9477-302340040B93}" destId="{3E27A18D-5A18-4F5E-A5D3-99F55C266087}" srcOrd="1" destOrd="0" presId="urn:microsoft.com/office/officeart/2005/8/layout/hierarchy1"/>
    <dgm:cxn modelId="{B4730CCC-367C-421F-8D79-2E30E2FFF703}" type="presParOf" srcId="{B106AB76-D755-418B-A3F9-D03501903B50}" destId="{D388F3BA-181D-44AF-A765-E8E484E2FE15}" srcOrd="1" destOrd="0" presId="urn:microsoft.com/office/officeart/2005/8/layout/hierarchy1"/>
    <dgm:cxn modelId="{7C47CE33-BB26-427A-8468-520B35593044}" type="presParOf" srcId="{D388F3BA-181D-44AF-A765-E8E484E2FE15}" destId="{DED24C5B-D667-4B21-9A9A-4852A19748E1}" srcOrd="0" destOrd="0" presId="urn:microsoft.com/office/officeart/2005/8/layout/hierarchy1"/>
    <dgm:cxn modelId="{58EF4486-2F6F-49FC-83D3-C4282577D351}" type="presParOf" srcId="{DED24C5B-D667-4B21-9A9A-4852A19748E1}" destId="{AF4AD4BB-2E44-4FDA-BAF8-A64403A48CB6}" srcOrd="0" destOrd="0" presId="urn:microsoft.com/office/officeart/2005/8/layout/hierarchy1"/>
    <dgm:cxn modelId="{E7731F1C-B938-4A71-A0F4-3FE5A2C10604}" type="presParOf" srcId="{DED24C5B-D667-4B21-9A9A-4852A19748E1}" destId="{1D5AC2C0-772B-4DF1-8E17-EBB3BC15AA46}" srcOrd="1" destOrd="0" presId="urn:microsoft.com/office/officeart/2005/8/layout/hierarchy1"/>
    <dgm:cxn modelId="{8685BA8D-3666-491F-9F27-624D3F781926}" type="presParOf" srcId="{D388F3BA-181D-44AF-A765-E8E484E2FE15}" destId="{1BF95FE7-8F0D-4C50-B750-63FF73570786}" srcOrd="1" destOrd="0" presId="urn:microsoft.com/office/officeart/2005/8/layout/hierarchy1"/>
    <dgm:cxn modelId="{1A07E641-A00D-4708-B5A0-471539B1ED78}" type="presParOf" srcId="{B106AB76-D755-418B-A3F9-D03501903B50}" destId="{6F4FDAC3-FA72-4F10-8948-171A9349C862}" srcOrd="2" destOrd="0" presId="urn:microsoft.com/office/officeart/2005/8/layout/hierarchy1"/>
    <dgm:cxn modelId="{0BD9222C-CBB0-41DC-879D-C44FD7E0021A}" type="presParOf" srcId="{6F4FDAC3-FA72-4F10-8948-171A9349C862}" destId="{BFE97774-7248-4AA3-9849-BB32D0C18D13}" srcOrd="0" destOrd="0" presId="urn:microsoft.com/office/officeart/2005/8/layout/hierarchy1"/>
    <dgm:cxn modelId="{BD8300C9-A3D7-4FD8-9580-67447281E4F2}" type="presParOf" srcId="{BFE97774-7248-4AA3-9849-BB32D0C18D13}" destId="{5B5B8113-DCDC-497C-A0F5-D9B69A785FAD}" srcOrd="0" destOrd="0" presId="urn:microsoft.com/office/officeart/2005/8/layout/hierarchy1"/>
    <dgm:cxn modelId="{69A37247-27B2-459A-9DEF-D49D2AA8F939}" type="presParOf" srcId="{BFE97774-7248-4AA3-9849-BB32D0C18D13}" destId="{0FE7D4F6-8633-49CC-8468-7825B18EA68C}" srcOrd="1" destOrd="0" presId="urn:microsoft.com/office/officeart/2005/8/layout/hierarchy1"/>
    <dgm:cxn modelId="{152231EC-88EF-4973-B3E7-B27A94D2DD69}" type="presParOf" srcId="{6F4FDAC3-FA72-4F10-8948-171A9349C862}" destId="{D6A873A2-E49D-48F3-B3A0-E5F7FE112B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00476-73BC-4CAA-AF2A-3FC0AB113228}">
      <dsp:nvSpPr>
        <dsp:cNvPr id="0" name=""/>
        <dsp:cNvSpPr/>
      </dsp:nvSpPr>
      <dsp:spPr>
        <a:xfrm>
          <a:off x="0" y="0"/>
          <a:ext cx="7092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5C5D0-0C35-4097-A5EE-F738DABB6302}">
      <dsp:nvSpPr>
        <dsp:cNvPr id="0" name=""/>
        <dsp:cNvSpPr/>
      </dsp:nvSpPr>
      <dsp:spPr>
        <a:xfrm>
          <a:off x="0" y="0"/>
          <a:ext cx="7092900" cy="155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/>
            <a:t>Keskiössä ovat työsuhteiden ja -urien monimuotoisuus, aika- ja paikkariippumattomuus ja etätöiden lisääntyminen. </a:t>
          </a:r>
          <a:endParaRPr lang="en-US" sz="2800" b="1" kern="1200" dirty="0"/>
        </a:p>
      </dsp:txBody>
      <dsp:txXfrm>
        <a:off x="0" y="0"/>
        <a:ext cx="7092900" cy="1556385"/>
      </dsp:txXfrm>
    </dsp:sp>
    <dsp:sp modelId="{B457433B-8E39-4EB1-80BD-8DB4434F19DC}">
      <dsp:nvSpPr>
        <dsp:cNvPr id="0" name=""/>
        <dsp:cNvSpPr/>
      </dsp:nvSpPr>
      <dsp:spPr>
        <a:xfrm>
          <a:off x="0" y="1556384"/>
          <a:ext cx="7092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033DC-54B9-4D80-8C66-E556C998074A}">
      <dsp:nvSpPr>
        <dsp:cNvPr id="0" name=""/>
        <dsp:cNvSpPr/>
      </dsp:nvSpPr>
      <dsp:spPr>
        <a:xfrm>
          <a:off x="0" y="1556385"/>
          <a:ext cx="7092900" cy="155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/>
            <a:t>Ammattien sisällöt muuttuvat asiantuntijatyön, </a:t>
          </a:r>
          <a:r>
            <a:rPr lang="fi-FI" sz="2800" b="1" kern="1200" dirty="0" err="1"/>
            <a:t>robotisaation</a:t>
          </a:r>
          <a:r>
            <a:rPr lang="fi-FI" sz="2800" b="1" kern="1200" dirty="0"/>
            <a:t>, tekoälyn ja digitalisaation myötä.</a:t>
          </a:r>
          <a:endParaRPr lang="en-US" sz="2800" b="1" kern="1200" dirty="0"/>
        </a:p>
      </dsp:txBody>
      <dsp:txXfrm>
        <a:off x="0" y="1556385"/>
        <a:ext cx="7092900" cy="1556385"/>
      </dsp:txXfrm>
    </dsp:sp>
    <dsp:sp modelId="{18E8FD20-6651-4C0E-B319-376E5E3DDD3E}">
      <dsp:nvSpPr>
        <dsp:cNvPr id="0" name=""/>
        <dsp:cNvSpPr/>
      </dsp:nvSpPr>
      <dsp:spPr>
        <a:xfrm>
          <a:off x="0" y="3112769"/>
          <a:ext cx="7092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18D0F-0051-4C8D-A619-32E8784C4D28}">
      <dsp:nvSpPr>
        <dsp:cNvPr id="0" name=""/>
        <dsp:cNvSpPr/>
      </dsp:nvSpPr>
      <dsp:spPr>
        <a:xfrm>
          <a:off x="0" y="3112770"/>
          <a:ext cx="7092900" cy="155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/>
            <a:t>Monikulttuurisuus ja kansainvälisyys muuttavat myös työelämää. </a:t>
          </a:r>
          <a:endParaRPr lang="en-US" sz="2800" b="1" kern="1200" dirty="0"/>
        </a:p>
      </dsp:txBody>
      <dsp:txXfrm>
        <a:off x="0" y="3112770"/>
        <a:ext cx="7092900" cy="1556385"/>
      </dsp:txXfrm>
    </dsp:sp>
    <dsp:sp modelId="{6636B4B0-B596-4E4C-B679-7FDBC18EC11C}">
      <dsp:nvSpPr>
        <dsp:cNvPr id="0" name=""/>
        <dsp:cNvSpPr/>
      </dsp:nvSpPr>
      <dsp:spPr>
        <a:xfrm>
          <a:off x="0" y="4669155"/>
          <a:ext cx="7092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0AE4F-E135-44F4-9570-C86B3173B848}">
      <dsp:nvSpPr>
        <dsp:cNvPr id="0" name=""/>
        <dsp:cNvSpPr/>
      </dsp:nvSpPr>
      <dsp:spPr>
        <a:xfrm>
          <a:off x="0" y="4669155"/>
          <a:ext cx="7092900" cy="155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1" kern="1200" dirty="0"/>
            <a:t>Joidenkin näkemyksien mukaan tuotantotyö palaa takaisin Eurooppaan.</a:t>
          </a:r>
          <a:endParaRPr lang="en-US" sz="2800" b="1" kern="1200" dirty="0"/>
        </a:p>
      </dsp:txBody>
      <dsp:txXfrm>
        <a:off x="0" y="4669155"/>
        <a:ext cx="7092900" cy="1556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68AC7-5F18-4340-83BD-EE1229176873}">
      <dsp:nvSpPr>
        <dsp:cNvPr id="0" name=""/>
        <dsp:cNvSpPr/>
      </dsp:nvSpPr>
      <dsp:spPr>
        <a:xfrm>
          <a:off x="0" y="179624"/>
          <a:ext cx="567944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Digitalisaatio ja </a:t>
          </a:r>
          <a:r>
            <a:rPr lang="fi-FI" sz="2700" kern="1200" dirty="0" err="1"/>
            <a:t>robotisaatio</a:t>
          </a:r>
          <a:r>
            <a:rPr lang="fi-FI" sz="2700" kern="1200" dirty="0"/>
            <a:t> voivat edistää terveellistä työtä, jos</a:t>
          </a:r>
          <a:endParaRPr lang="en-US" sz="2700" kern="1200" dirty="0"/>
        </a:p>
      </dsp:txBody>
      <dsp:txXfrm>
        <a:off x="50889" y="230513"/>
        <a:ext cx="5577662" cy="940692"/>
      </dsp:txXfrm>
    </dsp:sp>
    <dsp:sp modelId="{DE28A5E4-2CB7-4998-AF9C-77B7EAA73EAC}">
      <dsp:nvSpPr>
        <dsp:cNvPr id="0" name=""/>
        <dsp:cNvSpPr/>
      </dsp:nvSpPr>
      <dsp:spPr>
        <a:xfrm>
          <a:off x="0" y="1299854"/>
          <a:ext cx="567944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ne on suunniteltu tukemaan ihmisen tekemää työtä</a:t>
          </a:r>
          <a:endParaRPr lang="en-US" sz="2700" kern="1200" dirty="0"/>
        </a:p>
      </dsp:txBody>
      <dsp:txXfrm>
        <a:off x="50889" y="1350743"/>
        <a:ext cx="5577662" cy="940692"/>
      </dsp:txXfrm>
    </dsp:sp>
    <dsp:sp modelId="{62479DD3-2970-43A5-A162-60817E9490BB}">
      <dsp:nvSpPr>
        <dsp:cNvPr id="0" name=""/>
        <dsp:cNvSpPr/>
      </dsp:nvSpPr>
      <dsp:spPr>
        <a:xfrm>
          <a:off x="0" y="2420084"/>
          <a:ext cx="567944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ihmiset voivat hallita ja muokata niiden käyttöä</a:t>
          </a:r>
          <a:endParaRPr lang="en-US" sz="2700" kern="1200" dirty="0"/>
        </a:p>
      </dsp:txBody>
      <dsp:txXfrm>
        <a:off x="50889" y="2470973"/>
        <a:ext cx="5577662" cy="940692"/>
      </dsp:txXfrm>
    </dsp:sp>
    <dsp:sp modelId="{3BD8A74C-7FC8-4479-BF8F-C400BBCD33D1}">
      <dsp:nvSpPr>
        <dsp:cNvPr id="0" name=""/>
        <dsp:cNvSpPr/>
      </dsp:nvSpPr>
      <dsp:spPr>
        <a:xfrm>
          <a:off x="0" y="3540314"/>
          <a:ext cx="567944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ne lisäävät käytössä olevia resursseja </a:t>
          </a:r>
          <a:endParaRPr lang="en-US" sz="2700" kern="1200" dirty="0"/>
        </a:p>
      </dsp:txBody>
      <dsp:txXfrm>
        <a:off x="50889" y="3591203"/>
        <a:ext cx="5577662" cy="940692"/>
      </dsp:txXfrm>
    </dsp:sp>
    <dsp:sp modelId="{6E94B2DD-1D43-4CFE-B2F2-E55D51DA2694}">
      <dsp:nvSpPr>
        <dsp:cNvPr id="0" name=""/>
        <dsp:cNvSpPr/>
      </dsp:nvSpPr>
      <dsp:spPr>
        <a:xfrm>
          <a:off x="0" y="4660544"/>
          <a:ext cx="567944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viranomaiset suojelevat työntekijöitä ja työn tekemistä</a:t>
          </a:r>
          <a:endParaRPr lang="en-US" sz="2700" kern="1200" dirty="0"/>
        </a:p>
      </dsp:txBody>
      <dsp:txXfrm>
        <a:off x="50889" y="4711433"/>
        <a:ext cx="5577662" cy="940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2A300-97D0-467F-AEF3-4AD880F44E87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BFF02-C952-477C-A7CE-D86490820B7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068BE-9C13-44A1-AE34-B06EC2037806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Yksilöt ottavat itsekin vastuuta hyvinvoinnista.</a:t>
          </a:r>
          <a:endParaRPr lang="en-US" sz="2800" kern="1200" dirty="0"/>
        </a:p>
      </dsp:txBody>
      <dsp:txXfrm>
        <a:off x="1435590" y="531"/>
        <a:ext cx="9080009" cy="1242935"/>
      </dsp:txXfrm>
    </dsp:sp>
    <dsp:sp modelId="{DDCD45E3-B8B6-44DB-9DC7-A1E10016E1B4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DFE9A-84C7-403A-B660-DD20ED3F12DF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FE574-F338-4B7A-B8C4-F718A581FB3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Ihmiset voivat seurata omaa kehoaan älylaitteilla kerättävän datan avulla. </a:t>
          </a:r>
          <a:endParaRPr lang="en-US" sz="2800" kern="1200" dirty="0"/>
        </a:p>
      </dsp:txBody>
      <dsp:txXfrm>
        <a:off x="1435590" y="1554201"/>
        <a:ext cx="9080009" cy="1242935"/>
      </dsp:txXfrm>
    </dsp:sp>
    <dsp:sp modelId="{9A9C28CB-0EA9-48C7-AD4F-DD1EF717CEC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F7911-5A4A-4CFC-A659-F3AC566C58A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611C4-3B5C-4B55-B486-1F9F06EB2DCE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Robotiikka ja tekoäly luovat myös uusia mahdollisuuksia.</a:t>
          </a:r>
          <a:endParaRPr lang="en-US" sz="2800" kern="1200" dirty="0"/>
        </a:p>
      </dsp:txBody>
      <dsp:txXfrm>
        <a:off x="1435590" y="3107870"/>
        <a:ext cx="90800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0262A-2D72-455B-B42E-205DE37FA4A8}">
      <dsp:nvSpPr>
        <dsp:cNvPr id="0" name=""/>
        <dsp:cNvSpPr/>
      </dsp:nvSpPr>
      <dsp:spPr>
        <a:xfrm>
          <a:off x="0" y="0"/>
          <a:ext cx="8141546" cy="1105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Uudet tilanteet ja kasvava epävarmuus kuormittavat työntekijöitä.</a:t>
          </a:r>
        </a:p>
      </dsp:txBody>
      <dsp:txXfrm>
        <a:off x="32386" y="32386"/>
        <a:ext cx="6854947" cy="1040953"/>
      </dsp:txXfrm>
    </dsp:sp>
    <dsp:sp modelId="{84008AB5-14D4-49FB-9D81-42472299699F}">
      <dsp:nvSpPr>
        <dsp:cNvPr id="0" name=""/>
        <dsp:cNvSpPr/>
      </dsp:nvSpPr>
      <dsp:spPr>
        <a:xfrm>
          <a:off x="681854" y="1306766"/>
          <a:ext cx="8141546" cy="1105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Riittääkö oma osaaminen vastaamaan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uusiin haasteisiin? </a:t>
          </a:r>
          <a:endParaRPr lang="en-US" sz="2800" kern="1200" dirty="0"/>
        </a:p>
      </dsp:txBody>
      <dsp:txXfrm>
        <a:off x="714240" y="1339152"/>
        <a:ext cx="6676198" cy="1040953"/>
      </dsp:txXfrm>
    </dsp:sp>
    <dsp:sp modelId="{702943E8-5D10-4DF6-B7A4-69773D561E65}">
      <dsp:nvSpPr>
        <dsp:cNvPr id="0" name=""/>
        <dsp:cNvSpPr/>
      </dsp:nvSpPr>
      <dsp:spPr>
        <a:xfrm>
          <a:off x="1353532" y="2613532"/>
          <a:ext cx="8141546" cy="1105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Onko omalle osaamiselle tulevaisuudessa kysyntää?  </a:t>
          </a:r>
          <a:endParaRPr lang="en-US" sz="2800" kern="1200" dirty="0"/>
        </a:p>
      </dsp:txBody>
      <dsp:txXfrm>
        <a:off x="1385918" y="2645918"/>
        <a:ext cx="6686375" cy="1040953"/>
      </dsp:txXfrm>
    </dsp:sp>
    <dsp:sp modelId="{0AD4CE03-8A1C-4454-804A-2527370E16D9}">
      <dsp:nvSpPr>
        <dsp:cNvPr id="0" name=""/>
        <dsp:cNvSpPr/>
      </dsp:nvSpPr>
      <dsp:spPr>
        <a:xfrm>
          <a:off x="2035386" y="3920298"/>
          <a:ext cx="8141546" cy="11057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Epävarmuus lisää psyykkistä kuormitusta, mikä voi näkyä lisääntyvinä mielenterveysongelmina. </a:t>
          </a:r>
        </a:p>
      </dsp:txBody>
      <dsp:txXfrm>
        <a:off x="2067772" y="3952684"/>
        <a:ext cx="6676198" cy="1040953"/>
      </dsp:txXfrm>
    </dsp:sp>
    <dsp:sp modelId="{68DE0861-59EC-4A47-A099-F5B1491EDC31}">
      <dsp:nvSpPr>
        <dsp:cNvPr id="0" name=""/>
        <dsp:cNvSpPr/>
      </dsp:nvSpPr>
      <dsp:spPr>
        <a:xfrm>
          <a:off x="7422824" y="846885"/>
          <a:ext cx="718721" cy="718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400" kern="1200"/>
        </a:p>
      </dsp:txBody>
      <dsp:txXfrm>
        <a:off x="7584536" y="846885"/>
        <a:ext cx="395297" cy="540838"/>
      </dsp:txXfrm>
    </dsp:sp>
    <dsp:sp modelId="{990F7A12-6403-4424-8129-2BCC2FF73F81}">
      <dsp:nvSpPr>
        <dsp:cNvPr id="0" name=""/>
        <dsp:cNvSpPr/>
      </dsp:nvSpPr>
      <dsp:spPr>
        <a:xfrm>
          <a:off x="8104679" y="2153651"/>
          <a:ext cx="718721" cy="718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266391" y="2153651"/>
        <a:ext cx="395297" cy="540838"/>
      </dsp:txXfrm>
    </dsp:sp>
    <dsp:sp modelId="{CF23DF32-E385-4490-AC00-DA4F0D070634}">
      <dsp:nvSpPr>
        <dsp:cNvPr id="0" name=""/>
        <dsp:cNvSpPr/>
      </dsp:nvSpPr>
      <dsp:spPr>
        <a:xfrm>
          <a:off x="8776357" y="3460417"/>
          <a:ext cx="718721" cy="7187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938069" y="3460417"/>
        <a:ext cx="395297" cy="540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4BD6B-EA05-4678-93F1-96E4712DB1A2}">
      <dsp:nvSpPr>
        <dsp:cNvPr id="0" name=""/>
        <dsp:cNvSpPr/>
      </dsp:nvSpPr>
      <dsp:spPr>
        <a:xfrm>
          <a:off x="0" y="3875"/>
          <a:ext cx="7092900" cy="8255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EB74C-53E4-4ECC-852A-05AFE411E88D}">
      <dsp:nvSpPr>
        <dsp:cNvPr id="0" name=""/>
        <dsp:cNvSpPr/>
      </dsp:nvSpPr>
      <dsp:spPr>
        <a:xfrm>
          <a:off x="249723" y="189620"/>
          <a:ext cx="454042" cy="4540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69CB4-FEB2-4DCA-B388-93C43AE5979F}">
      <dsp:nvSpPr>
        <dsp:cNvPr id="0" name=""/>
        <dsp:cNvSpPr/>
      </dsp:nvSpPr>
      <dsp:spPr>
        <a:xfrm>
          <a:off x="953488" y="3875"/>
          <a:ext cx="6139411" cy="82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69" tIns="87369" rIns="87369" bIns="873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Uudet työsuhteen muodot ja työn epävarmuus</a:t>
          </a:r>
          <a:endParaRPr lang="en-US" sz="2400" kern="1200" dirty="0"/>
        </a:p>
      </dsp:txBody>
      <dsp:txXfrm>
        <a:off x="953488" y="3875"/>
        <a:ext cx="6139411" cy="825531"/>
      </dsp:txXfrm>
    </dsp:sp>
    <dsp:sp modelId="{F6CB7F8A-C4AF-415A-B851-6F7639496565}">
      <dsp:nvSpPr>
        <dsp:cNvPr id="0" name=""/>
        <dsp:cNvSpPr/>
      </dsp:nvSpPr>
      <dsp:spPr>
        <a:xfrm>
          <a:off x="0" y="1035789"/>
          <a:ext cx="7092900" cy="8255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D6E71-BE1A-4B7C-B943-F5B4D0F74D70}">
      <dsp:nvSpPr>
        <dsp:cNvPr id="0" name=""/>
        <dsp:cNvSpPr/>
      </dsp:nvSpPr>
      <dsp:spPr>
        <a:xfrm>
          <a:off x="249723" y="1221534"/>
          <a:ext cx="454042" cy="4540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C942A-80EC-45F7-B592-0170FEA9CEBF}">
      <dsp:nvSpPr>
        <dsp:cNvPr id="0" name=""/>
        <dsp:cNvSpPr/>
      </dsp:nvSpPr>
      <dsp:spPr>
        <a:xfrm>
          <a:off x="953488" y="1035789"/>
          <a:ext cx="6139411" cy="82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69" tIns="87369" rIns="87369" bIns="873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Ikääntyvä työvoima</a:t>
          </a:r>
          <a:endParaRPr lang="en-US" sz="2400" kern="1200" dirty="0"/>
        </a:p>
      </dsp:txBody>
      <dsp:txXfrm>
        <a:off x="953488" y="1035789"/>
        <a:ext cx="6139411" cy="825531"/>
      </dsp:txXfrm>
    </dsp:sp>
    <dsp:sp modelId="{07E9B4EB-89E7-4804-BEB9-127E6CD04F25}">
      <dsp:nvSpPr>
        <dsp:cNvPr id="0" name=""/>
        <dsp:cNvSpPr/>
      </dsp:nvSpPr>
      <dsp:spPr>
        <a:xfrm>
          <a:off x="0" y="2067703"/>
          <a:ext cx="7092900" cy="8255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B7136-1A99-4044-B6EA-C46A76A895C1}">
      <dsp:nvSpPr>
        <dsp:cNvPr id="0" name=""/>
        <dsp:cNvSpPr/>
      </dsp:nvSpPr>
      <dsp:spPr>
        <a:xfrm>
          <a:off x="249723" y="2253447"/>
          <a:ext cx="454042" cy="4540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8E30E-C689-4054-AE13-422490A0FD83}">
      <dsp:nvSpPr>
        <dsp:cNvPr id="0" name=""/>
        <dsp:cNvSpPr/>
      </dsp:nvSpPr>
      <dsp:spPr>
        <a:xfrm>
          <a:off x="953488" y="2067703"/>
          <a:ext cx="6139411" cy="82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69" tIns="87369" rIns="87369" bIns="873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Työn suuri määrä ja aikapaine</a:t>
          </a:r>
          <a:endParaRPr lang="en-US" sz="2400" kern="1200" dirty="0"/>
        </a:p>
      </dsp:txBody>
      <dsp:txXfrm>
        <a:off x="953488" y="2067703"/>
        <a:ext cx="6139411" cy="825531"/>
      </dsp:txXfrm>
    </dsp:sp>
    <dsp:sp modelId="{5F982C42-2364-4550-8501-2E1D8D69C3E6}">
      <dsp:nvSpPr>
        <dsp:cNvPr id="0" name=""/>
        <dsp:cNvSpPr/>
      </dsp:nvSpPr>
      <dsp:spPr>
        <a:xfrm>
          <a:off x="0" y="3099617"/>
          <a:ext cx="7092900" cy="8255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9F1A5E-4EC0-43C8-8285-BF46F9175EC3}">
      <dsp:nvSpPr>
        <dsp:cNvPr id="0" name=""/>
        <dsp:cNvSpPr/>
      </dsp:nvSpPr>
      <dsp:spPr>
        <a:xfrm>
          <a:off x="249723" y="3285361"/>
          <a:ext cx="454042" cy="4540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ADD1A-2A8A-445B-8452-4618F7D2E755}">
      <dsp:nvSpPr>
        <dsp:cNvPr id="0" name=""/>
        <dsp:cNvSpPr/>
      </dsp:nvSpPr>
      <dsp:spPr>
        <a:xfrm>
          <a:off x="953488" y="3099617"/>
          <a:ext cx="6139411" cy="82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69" tIns="87369" rIns="87369" bIns="873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Suuret työn emotionaaliset vaatimukset</a:t>
          </a:r>
          <a:endParaRPr lang="en-US" sz="2400" kern="1200" dirty="0"/>
        </a:p>
      </dsp:txBody>
      <dsp:txXfrm>
        <a:off x="953488" y="3099617"/>
        <a:ext cx="6139411" cy="825531"/>
      </dsp:txXfrm>
    </dsp:sp>
    <dsp:sp modelId="{40B54E52-1701-402C-A460-751D0EC627BF}">
      <dsp:nvSpPr>
        <dsp:cNvPr id="0" name=""/>
        <dsp:cNvSpPr/>
      </dsp:nvSpPr>
      <dsp:spPr>
        <a:xfrm>
          <a:off x="0" y="4131531"/>
          <a:ext cx="7092900" cy="8255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7D459-0697-454F-9E8D-036090FA20EC}">
      <dsp:nvSpPr>
        <dsp:cNvPr id="0" name=""/>
        <dsp:cNvSpPr/>
      </dsp:nvSpPr>
      <dsp:spPr>
        <a:xfrm>
          <a:off x="249723" y="4317275"/>
          <a:ext cx="454042" cy="4540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B4A57-C298-4B14-B0C9-D0347F41F3B7}">
      <dsp:nvSpPr>
        <dsp:cNvPr id="0" name=""/>
        <dsp:cNvSpPr/>
      </dsp:nvSpPr>
      <dsp:spPr>
        <a:xfrm>
          <a:off x="953488" y="4131531"/>
          <a:ext cx="6139411" cy="825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69" tIns="87369" rIns="87369" bIns="8736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Huono työn ja muun elämän tasapaino</a:t>
          </a:r>
          <a:endParaRPr lang="en-US" sz="2400" kern="1200" dirty="0"/>
        </a:p>
      </dsp:txBody>
      <dsp:txXfrm>
        <a:off x="953488" y="4131531"/>
        <a:ext cx="6139411" cy="825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E0F1B-C3B4-44C8-88B5-F59093BDB6C0}">
      <dsp:nvSpPr>
        <dsp:cNvPr id="0" name=""/>
        <dsp:cNvSpPr/>
      </dsp:nvSpPr>
      <dsp:spPr>
        <a:xfrm>
          <a:off x="0" y="605"/>
          <a:ext cx="7092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97CA7-B907-4641-A657-D2E0C68B0557}">
      <dsp:nvSpPr>
        <dsp:cNvPr id="0" name=""/>
        <dsp:cNvSpPr/>
      </dsp:nvSpPr>
      <dsp:spPr>
        <a:xfrm>
          <a:off x="0" y="605"/>
          <a:ext cx="7092900" cy="99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kern="1200" dirty="0"/>
            <a:t>Uusille ja kehittyville työperäisille sairauksille ei ole ideaalista valvontajärjestelmää. </a:t>
          </a:r>
          <a:endParaRPr lang="en-US" sz="2400" b="0" kern="1200" dirty="0"/>
        </a:p>
      </dsp:txBody>
      <dsp:txXfrm>
        <a:off x="0" y="605"/>
        <a:ext cx="7092900" cy="991945"/>
      </dsp:txXfrm>
    </dsp:sp>
    <dsp:sp modelId="{C73B4722-A35F-40F6-A77F-53A7DF2B54DA}">
      <dsp:nvSpPr>
        <dsp:cNvPr id="0" name=""/>
        <dsp:cNvSpPr/>
      </dsp:nvSpPr>
      <dsp:spPr>
        <a:xfrm>
          <a:off x="0" y="992550"/>
          <a:ext cx="7092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A2B58-2AC7-4F35-AC69-2A835767DCE7}">
      <dsp:nvSpPr>
        <dsp:cNvPr id="0" name=""/>
        <dsp:cNvSpPr/>
      </dsp:nvSpPr>
      <dsp:spPr>
        <a:xfrm>
          <a:off x="0" y="992550"/>
          <a:ext cx="7092900" cy="99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kern="1200" dirty="0"/>
            <a:t>Suosituksissa ehdotetaan kahta vaihtoehtoista varoitus- ja valvontamenetelmää niihin EU-maihin, joissa tällaisia järjestelmiä ei ole käytössä: </a:t>
          </a:r>
          <a:endParaRPr lang="en-US" sz="2400" b="0" kern="1200" dirty="0"/>
        </a:p>
      </dsp:txBody>
      <dsp:txXfrm>
        <a:off x="0" y="992550"/>
        <a:ext cx="7092900" cy="991945"/>
      </dsp:txXfrm>
    </dsp:sp>
    <dsp:sp modelId="{2D15D80C-0B81-4CCF-802D-341ECC9F404A}">
      <dsp:nvSpPr>
        <dsp:cNvPr id="0" name=""/>
        <dsp:cNvSpPr/>
      </dsp:nvSpPr>
      <dsp:spPr>
        <a:xfrm>
          <a:off x="0" y="1984496"/>
          <a:ext cx="7092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7D153-E391-41FA-861A-B8E7DC881641}">
      <dsp:nvSpPr>
        <dsp:cNvPr id="0" name=""/>
        <dsp:cNvSpPr/>
      </dsp:nvSpPr>
      <dsp:spPr>
        <a:xfrm>
          <a:off x="0" y="1984496"/>
          <a:ext cx="7092900" cy="99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1) uuden varoitus- ja valvontajärjestelmän kehittäminen</a:t>
          </a:r>
          <a:endParaRPr lang="en-US" sz="2400" kern="1200" dirty="0"/>
        </a:p>
      </dsp:txBody>
      <dsp:txXfrm>
        <a:off x="0" y="1984496"/>
        <a:ext cx="7092900" cy="991945"/>
      </dsp:txXfrm>
    </dsp:sp>
    <dsp:sp modelId="{2E2D640E-C4DA-4352-89B1-6620A97C31C6}">
      <dsp:nvSpPr>
        <dsp:cNvPr id="0" name=""/>
        <dsp:cNvSpPr/>
      </dsp:nvSpPr>
      <dsp:spPr>
        <a:xfrm>
          <a:off x="0" y="2976441"/>
          <a:ext cx="7092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A5AB5-B369-45A5-8F97-4294CD09F5ED}">
      <dsp:nvSpPr>
        <dsp:cNvPr id="0" name=""/>
        <dsp:cNvSpPr/>
      </dsp:nvSpPr>
      <dsp:spPr>
        <a:xfrm>
          <a:off x="0" y="2976441"/>
          <a:ext cx="7092900" cy="99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2</a:t>
          </a:r>
          <a:r>
            <a:rPr lang="fi-FI" sz="2400" kern="1200" dirty="0"/>
            <a:t>) varoitus- ja valvonta-aspektin integroiminen olemassa olevaan järjestelmään, joka on ensisijaisesti tarkoitettu muihin käyttötarkoituksiin</a:t>
          </a:r>
          <a:endParaRPr lang="en-US" sz="2400" kern="1200" dirty="0"/>
        </a:p>
      </dsp:txBody>
      <dsp:txXfrm>
        <a:off x="0" y="2976441"/>
        <a:ext cx="7092900" cy="991945"/>
      </dsp:txXfrm>
    </dsp:sp>
    <dsp:sp modelId="{8A2D9BCD-C620-42A2-BD49-2A9666F14E3C}">
      <dsp:nvSpPr>
        <dsp:cNvPr id="0" name=""/>
        <dsp:cNvSpPr/>
      </dsp:nvSpPr>
      <dsp:spPr>
        <a:xfrm>
          <a:off x="0" y="3968387"/>
          <a:ext cx="7092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DA8F4-ED0C-41F4-A04F-6FE610B2C546}">
      <dsp:nvSpPr>
        <dsp:cNvPr id="0" name=""/>
        <dsp:cNvSpPr/>
      </dsp:nvSpPr>
      <dsp:spPr>
        <a:xfrm>
          <a:off x="0" y="3968387"/>
          <a:ext cx="7092900" cy="99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EU-tason varoitus- ja valvontajärjestelmän kehittäminen?</a:t>
          </a:r>
          <a:endParaRPr lang="en-US" sz="2400" kern="1200" dirty="0"/>
        </a:p>
      </dsp:txBody>
      <dsp:txXfrm>
        <a:off x="0" y="3968387"/>
        <a:ext cx="7092900" cy="9919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1B412-D63B-42CE-86E4-AEEB51CD2C73}">
      <dsp:nvSpPr>
        <dsp:cNvPr id="0" name=""/>
        <dsp:cNvSpPr/>
      </dsp:nvSpPr>
      <dsp:spPr>
        <a:xfrm>
          <a:off x="19017" y="658394"/>
          <a:ext cx="772208" cy="5390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3EB05-AA79-454B-828A-1462D917B251}">
      <dsp:nvSpPr>
        <dsp:cNvPr id="0" name=""/>
        <dsp:cNvSpPr/>
      </dsp:nvSpPr>
      <dsp:spPr>
        <a:xfrm>
          <a:off x="19017" y="1327931"/>
          <a:ext cx="2206309" cy="168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000" kern="1200" dirty="0"/>
            <a:t>Muutokset työelämässä eivät vähennä työsuojeluvalvonnan tarvetta</a:t>
          </a:r>
          <a:endParaRPr lang="en-US" sz="2000" kern="1200" dirty="0"/>
        </a:p>
      </dsp:txBody>
      <dsp:txXfrm>
        <a:off x="19017" y="1327931"/>
        <a:ext cx="2206309" cy="1684655"/>
      </dsp:txXfrm>
    </dsp:sp>
    <dsp:sp modelId="{D0FF1924-F01F-4BB0-A6CE-AAA6C88C3F83}">
      <dsp:nvSpPr>
        <dsp:cNvPr id="0" name=""/>
        <dsp:cNvSpPr/>
      </dsp:nvSpPr>
      <dsp:spPr>
        <a:xfrm>
          <a:off x="19017" y="3073277"/>
          <a:ext cx="2206309" cy="619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76440-3F96-41E0-BC62-42306C1C34DA}">
      <dsp:nvSpPr>
        <dsp:cNvPr id="0" name=""/>
        <dsp:cNvSpPr/>
      </dsp:nvSpPr>
      <dsp:spPr>
        <a:xfrm>
          <a:off x="2611431" y="658394"/>
          <a:ext cx="772208" cy="5390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3969C-42AD-4E98-BB55-E0EA1CB87DAB}">
      <dsp:nvSpPr>
        <dsp:cNvPr id="0" name=""/>
        <dsp:cNvSpPr/>
      </dsp:nvSpPr>
      <dsp:spPr>
        <a:xfrm>
          <a:off x="2611431" y="1327931"/>
          <a:ext cx="2206309" cy="168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000" kern="1200" dirty="0"/>
            <a:t>Ajasta ja paikasta riippumattoman työn lisääntyessä tarvitaan</a:t>
          </a:r>
          <a:endParaRPr lang="en-US" sz="2000" kern="1200" dirty="0"/>
        </a:p>
      </dsp:txBody>
      <dsp:txXfrm>
        <a:off x="2611431" y="1327931"/>
        <a:ext cx="2206309" cy="1684655"/>
      </dsp:txXfrm>
    </dsp:sp>
    <dsp:sp modelId="{697D9A41-8ACE-43DB-BB50-B769DD429B2F}">
      <dsp:nvSpPr>
        <dsp:cNvPr id="0" name=""/>
        <dsp:cNvSpPr/>
      </dsp:nvSpPr>
      <dsp:spPr>
        <a:xfrm>
          <a:off x="2581954" y="2590837"/>
          <a:ext cx="2206309" cy="619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- Panostusta </a:t>
          </a:r>
          <a:r>
            <a:rPr lang="fi-FI" sz="2000" b="1" kern="1200" dirty="0" err="1"/>
            <a:t>turvallisuusjohta-miseen</a:t>
          </a:r>
          <a:endParaRPr lang="en-US" sz="2000" b="1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- Työntekijöiden    pitää pystyä itse tunnistamaan vaaratekijöitä ja arvioimaan riskejä</a:t>
          </a:r>
          <a:endParaRPr lang="en-US" sz="2000" b="1" kern="1200" dirty="0"/>
        </a:p>
      </dsp:txBody>
      <dsp:txXfrm>
        <a:off x="2581954" y="2590837"/>
        <a:ext cx="2206309" cy="619665"/>
      </dsp:txXfrm>
    </dsp:sp>
    <dsp:sp modelId="{F60210E5-88E3-49F5-A79F-AF48C6F4E3C9}">
      <dsp:nvSpPr>
        <dsp:cNvPr id="0" name=""/>
        <dsp:cNvSpPr/>
      </dsp:nvSpPr>
      <dsp:spPr>
        <a:xfrm>
          <a:off x="5450852" y="658394"/>
          <a:ext cx="772208" cy="5390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00A1A-3280-43DB-B2C4-FBD66678ED1B}">
      <dsp:nvSpPr>
        <dsp:cNvPr id="0" name=""/>
        <dsp:cNvSpPr/>
      </dsp:nvSpPr>
      <dsp:spPr>
        <a:xfrm>
          <a:off x="5203844" y="1327931"/>
          <a:ext cx="2700324" cy="168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000" kern="1200" dirty="0"/>
            <a:t>Työsuojeluhallinnon on tarkasteltava entistä vakavammin työntekijöiden kokonaiskuormitusta (fyysinen, psyykkinen, sosiaalinen)</a:t>
          </a:r>
          <a:endParaRPr lang="en-US" sz="2000" kern="1200" dirty="0"/>
        </a:p>
      </dsp:txBody>
      <dsp:txXfrm>
        <a:off x="5203844" y="1327931"/>
        <a:ext cx="2700324" cy="1684655"/>
      </dsp:txXfrm>
    </dsp:sp>
    <dsp:sp modelId="{B62C9BDE-4325-431E-890D-8BCF399257E7}">
      <dsp:nvSpPr>
        <dsp:cNvPr id="0" name=""/>
        <dsp:cNvSpPr/>
      </dsp:nvSpPr>
      <dsp:spPr>
        <a:xfrm>
          <a:off x="5450852" y="3073277"/>
          <a:ext cx="2206309" cy="619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96FD3-8196-462E-9C6E-E2E137ED06CF}">
      <dsp:nvSpPr>
        <dsp:cNvPr id="0" name=""/>
        <dsp:cNvSpPr/>
      </dsp:nvSpPr>
      <dsp:spPr>
        <a:xfrm>
          <a:off x="8290273" y="658394"/>
          <a:ext cx="772208" cy="5390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EE765-30C3-4CCD-A016-DB3E6A9E2132}">
      <dsp:nvSpPr>
        <dsp:cNvPr id="0" name=""/>
        <dsp:cNvSpPr/>
      </dsp:nvSpPr>
      <dsp:spPr>
        <a:xfrm>
          <a:off x="8290273" y="1327931"/>
          <a:ext cx="2206309" cy="168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000" kern="1200" dirty="0"/>
            <a:t>Globalisaatio, monikulttuuristen ja –kielisten työpaikkojen lisääntyminen kasvattaa osaamisvaatimuksia</a:t>
          </a:r>
          <a:endParaRPr lang="en-US" sz="2000" kern="1200" dirty="0"/>
        </a:p>
      </dsp:txBody>
      <dsp:txXfrm>
        <a:off x="8290273" y="1327931"/>
        <a:ext cx="2206309" cy="1684655"/>
      </dsp:txXfrm>
    </dsp:sp>
    <dsp:sp modelId="{AB7C7C18-388C-43D8-88C4-AD929222BDBA}">
      <dsp:nvSpPr>
        <dsp:cNvPr id="0" name=""/>
        <dsp:cNvSpPr/>
      </dsp:nvSpPr>
      <dsp:spPr>
        <a:xfrm>
          <a:off x="8290273" y="3073277"/>
          <a:ext cx="2206309" cy="619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263AC-CB72-4F89-9507-7ED86EB566E7}">
      <dsp:nvSpPr>
        <dsp:cNvPr id="0" name=""/>
        <dsp:cNvSpPr/>
      </dsp:nvSpPr>
      <dsp:spPr>
        <a:xfrm>
          <a:off x="0" y="1136473"/>
          <a:ext cx="2862262" cy="1817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E0BD77-5E99-4CE9-80DD-9A2A7896DC91}">
      <dsp:nvSpPr>
        <dsp:cNvPr id="0" name=""/>
        <dsp:cNvSpPr/>
      </dsp:nvSpPr>
      <dsp:spPr>
        <a:xfrm>
          <a:off x="318029" y="1438601"/>
          <a:ext cx="2862262" cy="1817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i-FI" sz="2400" kern="1200" dirty="0">
              <a:solidFill>
                <a:schemeClr val="tx1"/>
              </a:solidFill>
            </a:rPr>
            <a:t>Uudet riskit</a:t>
          </a:r>
          <a:endParaRPr lang="en-US" sz="2400" kern="1200" dirty="0"/>
        </a:p>
      </dsp:txBody>
      <dsp:txXfrm>
        <a:off x="371263" y="1491835"/>
        <a:ext cx="2755794" cy="1711068"/>
      </dsp:txXfrm>
    </dsp:sp>
    <dsp:sp modelId="{AF4AD4BB-2E44-4FDA-BAF8-A64403A48CB6}">
      <dsp:nvSpPr>
        <dsp:cNvPr id="0" name=""/>
        <dsp:cNvSpPr/>
      </dsp:nvSpPr>
      <dsp:spPr>
        <a:xfrm>
          <a:off x="3498320" y="1136473"/>
          <a:ext cx="2862262" cy="1817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5AC2C0-772B-4DF1-8E17-EBB3BC15AA46}">
      <dsp:nvSpPr>
        <dsp:cNvPr id="0" name=""/>
        <dsp:cNvSpPr/>
      </dsp:nvSpPr>
      <dsp:spPr>
        <a:xfrm>
          <a:off x="3816349" y="1438601"/>
          <a:ext cx="2862262" cy="1817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i-FI" sz="2400" kern="1200" dirty="0">
              <a:solidFill>
                <a:schemeClr val="tx1"/>
              </a:solidFill>
            </a:rPr>
            <a:t>Kohdennettua riskienarviointia</a:t>
          </a:r>
          <a:endParaRPr lang="en-US" sz="2400" kern="1200" dirty="0"/>
        </a:p>
      </dsp:txBody>
      <dsp:txXfrm>
        <a:off x="3869583" y="1491835"/>
        <a:ext cx="2755794" cy="1711068"/>
      </dsp:txXfrm>
    </dsp:sp>
    <dsp:sp modelId="{5B5B8113-DCDC-497C-A0F5-D9B69A785FAD}">
      <dsp:nvSpPr>
        <dsp:cNvPr id="0" name=""/>
        <dsp:cNvSpPr/>
      </dsp:nvSpPr>
      <dsp:spPr>
        <a:xfrm>
          <a:off x="6996641" y="1136473"/>
          <a:ext cx="2862262" cy="1817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E7D4F6-8633-49CC-8468-7825B18EA68C}">
      <dsp:nvSpPr>
        <dsp:cNvPr id="0" name=""/>
        <dsp:cNvSpPr/>
      </dsp:nvSpPr>
      <dsp:spPr>
        <a:xfrm>
          <a:off x="7314670" y="1438601"/>
          <a:ext cx="2862262" cy="1817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>
              <a:solidFill>
                <a:schemeClr val="tx1"/>
              </a:solidFill>
            </a:rPr>
            <a:t>Perehdytys tulee perustua työpaikalla tehtyyn riskinarviointiin</a:t>
          </a:r>
          <a:endParaRPr lang="en-US" sz="2400" kern="1200" dirty="0"/>
        </a:p>
      </dsp:txBody>
      <dsp:txXfrm>
        <a:off x="7367904" y="1491835"/>
        <a:ext cx="2755794" cy="171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25.5.2020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25.5.2020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2D7C5-BAA1-494C-BE2F-60768015A904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4ECEA6-5447-944E-83DF-2AEF1473D0F4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75" userDrawn="1">
          <p15:clr>
            <a:srgbClr val="FBAE40"/>
          </p15:clr>
        </p15:guide>
        <p15:guide id="3" pos="7605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A0A3E7-0BAA-0B43-854C-CC49C01E6CBB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3" y="914401"/>
            <a:ext cx="10643351" cy="64293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31F4D-C2C7-F342-896A-A6F90534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4F134D-218A-DE45-9A96-1866ABE074A6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04C93C-0672-CC4B-ABF6-77A8F870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EAFFC-BAA7-D54B-92A1-9530FEBB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541985-711A-5642-8D54-53A2847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751D52AE-8040-2B49-883B-7A3FCECA3AFA}" type="datetime1">
              <a:rPr lang="fi-FI" smtClean="0"/>
              <a:t>25.5.2020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8EDF7A-5565-7949-8862-D252962FD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10E7045-D95E-B24E-8CAA-A5A5790ED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06A0-EF8C-DD46-A891-D6D0893F92EC}" type="datetime1">
              <a:rPr lang="fi-FI" smtClean="0"/>
              <a:t>25.5.2020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586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/>
          <a:p>
            <a:fld id="{CDC8994D-33BE-6F4B-918B-78B2D731EB1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DFC3055-2971-1542-B8CA-B922241C949C}"/>
              </a:ext>
            </a:extLst>
          </p:cNvPr>
          <p:cNvSpPr txBox="1">
            <a:spLocks/>
          </p:cNvSpPr>
          <p:nvPr userDrawn="1"/>
        </p:nvSpPr>
        <p:spPr>
          <a:xfrm>
            <a:off x="10869035" y="6506631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7F747-DFA8-8B4A-8A0D-75CA3C7401B5}" type="datetime1">
              <a:rPr lang="fi-FI" smtClean="0"/>
              <a:pPr/>
              <a:t>25.5.2020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7653FD-E6C9-A14E-964E-7ABFADE269FD}"/>
              </a:ext>
            </a:extLst>
          </p:cNvPr>
          <p:cNvSpPr txBox="1">
            <a:spLocks/>
          </p:cNvSpPr>
          <p:nvPr userDrawn="1"/>
        </p:nvSpPr>
        <p:spPr>
          <a:xfrm>
            <a:off x="11456892" y="6525307"/>
            <a:ext cx="616043" cy="233271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9CDABF-10C1-ED4C-8926-5A60CF98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F79F0B29-0870-2F4C-B4E0-AD9BA8812795}" type="datetime1">
              <a:rPr lang="fi-FI" smtClean="0"/>
              <a:t>25.5.2020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7FF3CD-4543-9547-B6E5-0D7E7B13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3E7BE16-4E0D-D244-A819-C95F1E65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4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4" y="2172614"/>
            <a:ext cx="3932237" cy="369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0F6797-95AA-C548-A1C6-342380DA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30246F8B-9709-DE43-9915-8CF683B49471}" type="datetime1">
              <a:rPr lang="fi-FI" smtClean="0"/>
              <a:t>25.5.2020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7D458-5304-6244-A64E-AE8E7006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3F6170-4D62-CF4D-BEEA-A85DA6A8E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24A15-3886-3E4F-BB6A-66A561A1B557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1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491" y="2172614"/>
            <a:ext cx="3932237" cy="369637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465559D-BD8D-1440-85B0-242DD4CC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AA50F7-BFF3-244F-BC64-68D32CF60862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474E71-B556-164C-9CFC-ACB6941D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748BEA-E42A-C248-93D5-C257CFF0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2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5C61BD-B913-424C-BAF6-7ED6A5C9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B9E8487-AFFD-8E46-87CA-9B610AFDDCDE}" type="datetime1">
              <a:rPr lang="fi-FI" smtClean="0"/>
              <a:t>25.5.2020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46EC0E-4BC0-D34E-A81F-AF9AABD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6C0FE9B5-3EF6-6A47-A2D2-150CF1764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0081C8-7B10-ED45-A712-8D46B83E3B55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57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D3F264-DFB3-D64C-8D1E-3CDFB16B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917926-4AAD-8642-8227-900958C33FBF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92EB89-20B9-E045-BAC6-EC15AE11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D8D844-94D4-9A43-B386-6F7FAF90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A7DBB5-6F20-944B-B3A8-973E73D6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2B453C62-9572-F345-9A47-AAD689571489}" type="datetime1">
              <a:rPr lang="fi-FI" smtClean="0"/>
              <a:t>25.5.2020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4C0F4E-FF50-5D4B-9403-96D93F2FC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0B34F58-BF4C-0B4B-A00D-7992B96D9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A38C4D-6461-BB4E-B955-E852C36774E9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3CDB71-7CA6-F747-8501-7B57306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284D4E-873B-6142-9723-1F6350BA3534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1132E8-AF64-044C-A2AF-80B01112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568879-A7F5-8644-9577-13279986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622362F-8D09-DA4D-ADA2-CB4308B6C56B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9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9" y="2223820"/>
            <a:ext cx="3932237" cy="3645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32615B-9C6F-9C48-8133-54E33A30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C321AE3D-50AF-1F45-9EE9-0BA8EA62C4DB}" type="datetime1">
              <a:rPr lang="fi-FI" smtClean="0"/>
              <a:t>25.5.2020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0294E8-0924-0F48-9AB9-0265A02B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91F4BDC-D6FE-7044-B913-42D67BEB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49F29D-CB9F-4243-AA55-2AE87AA6572E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5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5" y="2223820"/>
            <a:ext cx="3932237" cy="364516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548A60-7B45-4240-AAE2-A7097FAF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32D2EB-6E14-2A43-8479-48332C8F70C4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055E47-1F6A-8E4A-A224-C679EE07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A4B4816-6175-8F44-AF70-D4461F76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EDCCDE70-373B-8A42-9AF6-CA20B5BBBD33}" type="datetime1">
              <a:rPr lang="fi-FI" smtClean="0"/>
              <a:t>25.5.2020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CB99289-EBC0-7D47-8A3E-D36C8F7D3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088109-CED1-9C45-8AB3-CFD04811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3CEAA-20BE-7545-9FAF-D99348811298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C575C-E0CB-A54F-90DD-A4615A36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0817EB-C350-FF49-86EA-F060C2F4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B39789-0177-514E-88F2-E38BDE5C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772B8E8-363D-D44E-B1E3-16A26D95FA8E}" type="datetime1">
              <a:rPr lang="fi-FI" smtClean="0"/>
              <a:t>25.5.2020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22BF53-0C99-A340-90F3-CF41AE1B4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055FEA14-7FC0-214D-B4B5-901405D0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287D1E3-FAA8-DA42-AF8B-183435AD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990BDC-ACD9-DC4A-B959-C57E9135C2A6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F9C823-F2A6-A74D-AEC6-BC32A372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4744FC-0DB0-E748-B73E-E10332A6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3BBC8910-DDA1-9C4A-9313-F7DA0CFBD6A2}" type="datetime1">
              <a:rPr lang="fi-FI" smtClean="0"/>
              <a:t>25.5.2020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6DBD502F-9618-B44A-9413-5CE00B5D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8D0498E0-4583-6C43-8B28-1FEFA33CBF8E}" type="datetime1">
              <a:rPr lang="fi-FI" smtClean="0"/>
              <a:t>25.5.2020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B0E4E790-0341-3348-AD80-817F03A2B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9761AB49-BC1D-4B4D-84B4-73DFC39D4B44}" type="datetime1">
              <a:rPr lang="fi-FI" smtClean="0"/>
              <a:t>25.5.2020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280F2D48-B5A1-2748-AC6F-668E3192A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5"/>
            <a:ext cx="10660062" cy="3317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 dirty="0"/>
              <a:t>– </a:t>
            </a:r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63967-A49D-DF42-A667-DCBD5D9E4B3A}"/>
              </a:ext>
            </a:extLst>
          </p:cNvPr>
          <p:cNvSpPr/>
          <p:nvPr userDrawn="1"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F81419-717E-8042-BD45-3672E3737868}" type="datetime1">
              <a:rPr lang="fi-FI" smtClean="0"/>
              <a:t>25.5.2020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00247E-7C11-F94D-B1CB-5B7FD1C1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33236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 dirty="0">
                <a:solidFill>
                  <a:schemeClr val="bg1"/>
                </a:solidFill>
              </a:rPr>
              <a:t>– </a:t>
            </a:r>
            <a:r>
              <a:rPr lang="fi-FI" dirty="0" err="1">
                <a:solidFill>
                  <a:schemeClr val="bg1"/>
                </a:solidFill>
              </a:rPr>
              <a:t>Firstname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D9C-D667-C547-BBA8-8F2BEE5D7CD3}" type="datetime1">
              <a:rPr lang="fi-FI" smtClean="0"/>
              <a:t>25.5.2020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chemeClr val="accent4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7" y="2020766"/>
            <a:ext cx="4974040" cy="365134"/>
          </a:xfrm>
        </p:spPr>
        <p:txBody>
          <a:bodyPr anchor="b" anchorCtr="0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4974038" cy="22767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03605"/>
            <a:ext cx="0" cy="2319489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077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088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36464DA-9EA2-5C40-B73F-205181B7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D10F36F3-717E-734F-91C3-F4B1538D1AA9}" type="datetime1">
              <a:rPr lang="fi-FI" smtClean="0"/>
              <a:t>25.5.2020</a:t>
            </a:fld>
            <a:endParaRPr lang="fi-FI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987761C-73F5-9944-A85F-CA6BA1723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694382D2-A10E-5B4D-9C26-A901A6E2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1DD8D7-BC62-714D-8C04-60C029D8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0FCE9A-8BFF-E347-B387-9F01173B30EF}" type="datetime1">
              <a:rPr lang="fi-FI" smtClean="0"/>
              <a:t>25.5.2020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26783F-D43A-6D4C-BEFA-7DFFEE9E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5DFA96-13AD-F24F-83D3-51A2E9805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7534" y="274639"/>
            <a:ext cx="10176933" cy="1138237"/>
          </a:xfrm>
        </p:spPr>
        <p:txBody>
          <a:bodyPr/>
          <a:lstStyle/>
          <a:p>
            <a:r>
              <a:rPr lang="fi-FI" noProof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57338"/>
            <a:ext cx="10176933" cy="4392612"/>
          </a:xfrm>
        </p:spPr>
        <p:txBody>
          <a:bodyPr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15.1.2014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72034" y="6524626"/>
            <a:ext cx="2139951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Riitta Sauni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95385" y="6524626"/>
            <a:ext cx="622300" cy="219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EC16-ED06-4560-ABCA-2AC96C26CA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937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Tekstiosuus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A76C-FFEB-45AB-9801-099AA81FEBC0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Dian numeron paikkamerkki 5"/>
          <p:cNvSpPr txBox="1">
            <a:spLocks/>
          </p:cNvSpPr>
          <p:nvPr userDrawn="1"/>
        </p:nvSpPr>
        <p:spPr>
          <a:xfrm>
            <a:off x="4571008" y="6627448"/>
            <a:ext cx="800664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200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899829" y="632823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Riitta Sauni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79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2BCC84-F53F-524B-9DBE-6944834F9D94}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5FE7A1-F6C4-4148-9F7A-47A25A758E19}" type="datetime1">
              <a:rPr lang="fi-FI" smtClean="0"/>
              <a:t>25.5.2020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6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E95653-E7CD-2A46-A046-9A8AACBD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3CFF29C0-66E6-2847-9ECF-ECA7587082EC}" type="datetime1">
              <a:rPr lang="fi-FI" smtClean="0"/>
              <a:t>25.5.2020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95C54A-B3E8-6C46-BBDD-FC93CAEB7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7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8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7C9030-3752-8A4B-9741-E2F12361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8954A0-3687-5E47-BED7-D444550F1D05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E19EC9-64A0-744B-9106-23A4D3F5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8743F89-9A57-4347-9B8D-6712A3A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0" y="916517"/>
            <a:ext cx="10650635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5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50" y="2647950"/>
            <a:ext cx="5157787" cy="3541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5FB882-B6B3-F249-9973-534AD049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B7A41D8-5261-E443-8B5B-ED04F9E21E08}" type="datetime1">
              <a:rPr lang="fi-FI" smtClean="0"/>
              <a:t>25.5.2020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8D9CD0-3716-934C-B5DD-61894BF3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3E6749-9CC7-194A-AAAA-3A076D722BA1}"/>
              </a:ext>
            </a:extLst>
          </p:cNvPr>
          <p:cNvSpPr/>
          <p:nvPr userDrawn="1"/>
        </p:nvSpPr>
        <p:spPr>
          <a:xfrm>
            <a:off x="277977" y="636422"/>
            <a:ext cx="12067633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1" y="916517"/>
            <a:ext cx="10642163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48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48" y="2647950"/>
            <a:ext cx="5157787" cy="3541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2047FC6-B3C6-E642-BDFA-E84EEF53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B55DC3-7E58-DD48-AEF8-712037EE3715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9B0E81-E9DC-D04E-B08D-9DD7D9B0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CD3757-9E47-764C-86DA-EBC9E8E6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1" y="914401"/>
            <a:ext cx="10651813" cy="642938"/>
          </a:xfrm>
          <a:prstGeom prst="rect">
            <a:avLst/>
          </a:prstGeom>
        </p:spPr>
        <p:txBody>
          <a:bodyPr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53C74F-D40D-B54A-8E96-F2E76A97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F916956-8AD4-9642-A08F-3198FBB14623}" type="datetime1">
              <a:rPr lang="fi-FI" smtClean="0"/>
              <a:t>25.5.2020</a:t>
            </a:fld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DB137D-3A6F-B945-B27B-BFADE8ADE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AB1BCD9-1FCC-E245-8D3F-5F3AD62FD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991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B66C5E3-451B-5A49-9695-75C6593B3B97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27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8F17548-CD09-A745-82B0-43DA235BE420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" y="36000"/>
            <a:ext cx="1974697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1" r:id="rId2"/>
    <p:sldLayoutId id="2147483770" r:id="rId3"/>
    <p:sldLayoutId id="2147483803" r:id="rId4"/>
    <p:sldLayoutId id="2147483772" r:id="rId5"/>
    <p:sldLayoutId id="2147483785" r:id="rId6"/>
    <p:sldLayoutId id="2147483773" r:id="rId7"/>
    <p:sldLayoutId id="2147483786" r:id="rId8"/>
    <p:sldLayoutId id="2147483774" r:id="rId9"/>
    <p:sldLayoutId id="2147483787" r:id="rId10"/>
    <p:sldLayoutId id="2147483775" r:id="rId11"/>
    <p:sldLayoutId id="2147483788" r:id="rId12"/>
    <p:sldLayoutId id="2147483798" r:id="rId13"/>
    <p:sldLayoutId id="2147483776" r:id="rId14"/>
    <p:sldLayoutId id="2147483789" r:id="rId15"/>
    <p:sldLayoutId id="2147483778" r:id="rId16"/>
    <p:sldLayoutId id="2147483795" r:id="rId17"/>
    <p:sldLayoutId id="2147483779" r:id="rId18"/>
    <p:sldLayoutId id="2147483796" r:id="rId19"/>
    <p:sldLayoutId id="2147483777" r:id="rId20"/>
    <p:sldLayoutId id="2147483790" r:id="rId21"/>
    <p:sldLayoutId id="2147483791" r:id="rId22"/>
    <p:sldLayoutId id="2147483780" r:id="rId23"/>
    <p:sldLayoutId id="2147483792" r:id="rId24"/>
    <p:sldLayoutId id="2147483782" r:id="rId25"/>
    <p:sldLayoutId id="2147483800" r:id="rId26"/>
    <p:sldLayoutId id="2147483804" r:id="rId27"/>
    <p:sldLayoutId id="2147483802" r:id="rId28"/>
    <p:sldLayoutId id="2147483805" r:id="rId29"/>
    <p:sldLayoutId id="2147483801" r:id="rId30"/>
    <p:sldLayoutId id="2147483783" r:id="rId31"/>
    <p:sldLayoutId id="2147483806" r:id="rId32"/>
    <p:sldLayoutId id="2147483807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605" userDrawn="1">
          <p15:clr>
            <a:srgbClr val="F26B43"/>
          </p15:clr>
        </p15:guide>
        <p15:guide id="3" pos="75" userDrawn="1">
          <p15:clr>
            <a:srgbClr val="F26B43"/>
          </p15:clr>
        </p15:guide>
        <p15:guide id="4" orient="horz" pos="4247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6970" userDrawn="1">
          <p15:clr>
            <a:srgbClr val="F26B43"/>
          </p15:clr>
        </p15:guide>
        <p15:guide id="8" orient="horz" pos="346" userDrawn="1">
          <p15:clr>
            <a:srgbClr val="F26B43"/>
          </p15:clr>
        </p15:guide>
        <p15:guide id="9" orient="horz" pos="981" userDrawn="1">
          <p15:clr>
            <a:srgbClr val="F26B43"/>
          </p15:clr>
        </p15:guide>
        <p15:guide id="10" orient="horz" pos="572" userDrawn="1">
          <p15:clr>
            <a:srgbClr val="F26B43"/>
          </p15:clr>
        </p15:guide>
        <p15:guide id="11" orient="horz" pos="1071" userDrawn="1">
          <p15:clr>
            <a:srgbClr val="F26B43"/>
          </p15:clr>
        </p15:guide>
        <p15:guide id="12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cwatch.anses.fr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Tulevaisuuden työperäiset terveysriskit ja ammattitaudit</a:t>
            </a:r>
            <a:br>
              <a:rPr lang="fi-FI" dirty="0"/>
            </a:br>
            <a:r>
              <a:rPr lang="fi-FI" dirty="0"/>
              <a:t>-kommentteja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Riitta Sauni, prof.</a:t>
            </a:r>
          </a:p>
          <a:p>
            <a:r>
              <a:rPr lang="fi-FI" dirty="0"/>
              <a:t>Tampereen yliopisto</a:t>
            </a:r>
          </a:p>
        </p:txBody>
      </p:sp>
    </p:spTree>
    <p:extLst>
      <p:ext uri="{BB962C8B-B14F-4D97-AF65-F5344CB8AC3E}">
        <p14:creationId xmlns:p14="http://schemas.microsoft.com/office/powerpoint/2010/main" val="426719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8D10B5-6CFC-48AF-9314-856CAD0D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24" y="2251601"/>
            <a:ext cx="3932237" cy="1149350"/>
          </a:xfrm>
        </p:spPr>
        <p:txBody>
          <a:bodyPr anchor="b">
            <a:noAutofit/>
          </a:bodyPr>
          <a:lstStyle/>
          <a:p>
            <a:r>
              <a:rPr lang="fi-FI" sz="2800" dirty="0"/>
              <a:t>Työperäisten sairauksien tunnistamisen varoitus- ja valvontakäytännöt EU:ssa </a:t>
            </a:r>
            <a:br>
              <a:rPr lang="fi-FI" sz="2800" dirty="0"/>
            </a:br>
            <a:r>
              <a:rPr lang="fi-FI" sz="2800" dirty="0"/>
              <a:t>(EU OSHA 2018)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0E598DB-C1DB-4DC5-BCAD-BF93CF9EF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440" y="3530759"/>
            <a:ext cx="3932237" cy="36963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B42606A-7F0A-4B71-B301-B354E2618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4358EC16-ED06-4560-ABCA-2AC96C26CABF}" type="slidenum">
              <a:rPr lang="fi-FI" smtClean="0"/>
              <a:pPr>
                <a:spcAft>
                  <a:spcPts val="600"/>
                </a:spcAft>
                <a:defRPr/>
              </a:pPr>
              <a:t>9</a:t>
            </a:fld>
            <a:endParaRPr lang="fi-FI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419B9DE7-DAC9-4041-A8B5-52D893C9DF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763369"/>
              </p:ext>
            </p:extLst>
          </p:nvPr>
        </p:nvGraphicFramePr>
        <p:xfrm>
          <a:off x="4542964" y="908050"/>
          <a:ext cx="7092900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isällön paikkamerkki 11">
            <a:extLst>
              <a:ext uri="{FF2B5EF4-FFF2-40B4-BE49-F238E27FC236}">
                <a16:creationId xmlns:a16="http://schemas.microsoft.com/office/drawing/2014/main" id="{FC1238C4-01DC-4CF5-B625-CEC5DB6BD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6" y="3530759"/>
            <a:ext cx="2654464" cy="26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3628618-6644-493B-8137-2FA5F6C3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SIGNAAL-järjestelmä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D7E131D-815D-40AC-AA45-A165846FF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Hollannin ja Belgian yhteinen järjestelmä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Uusien riskien ja työperäisten sairauksien ilmoittamiseen lääkäreille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Toiminnassa vuodesta 2013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Ilmoittaja saa palautteen, miten arvioitu, mihin johtanut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C7CF52-0466-4DFA-A8DE-9EBB8C0A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8EC16-ED06-4560-ABCA-2AC96C26CABF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5F3464-A67E-4242-A7B7-011A79A2BFC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" b="3186"/>
          <a:stretch>
            <a:fillRect/>
          </a:stretch>
        </p:blipFill>
        <p:spPr bwMode="auto">
          <a:xfrm>
            <a:off x="4614863" y="914400"/>
            <a:ext cx="7021512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10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484313"/>
            <a:ext cx="9034462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ZoneTexte 4"/>
          <p:cNvSpPr txBox="1">
            <a:spLocks noChangeArrowheads="1"/>
          </p:cNvSpPr>
          <p:nvPr/>
        </p:nvSpPr>
        <p:spPr bwMode="auto">
          <a:xfrm rot="-1558880">
            <a:off x="2257425" y="2030414"/>
            <a:ext cx="1727200" cy="9540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Pilot version</a:t>
            </a:r>
          </a:p>
        </p:txBody>
      </p:sp>
      <p:sp>
        <p:nvSpPr>
          <p:cNvPr id="45060" name="ZoneTexte 1"/>
          <p:cNvSpPr txBox="1">
            <a:spLocks noChangeArrowheads="1"/>
          </p:cNvSpPr>
          <p:nvPr/>
        </p:nvSpPr>
        <p:spPr bwMode="auto">
          <a:xfrm>
            <a:off x="3648075" y="692151"/>
            <a:ext cx="467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pitchFamily="34" charset="0"/>
                <a:hlinkClick r:id="rId3"/>
              </a:rPr>
              <a:t>https://occwatch.anses.fr/</a:t>
            </a:r>
            <a:endParaRPr lang="fr-FR" altLang="fr-FR" sz="2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1774826" y="573089"/>
            <a:ext cx="8208963" cy="854075"/>
          </a:xfrm>
        </p:spPr>
        <p:txBody>
          <a:bodyPr/>
          <a:lstStyle/>
          <a:p>
            <a:r>
              <a:rPr lang="fr-FR" altLang="fr-FR" sz="2800">
                <a:solidFill>
                  <a:srgbClr val="0070C0"/>
                </a:solidFill>
              </a:rPr>
              <a:t>OccWatch OBJECTIVES</a:t>
            </a:r>
          </a:p>
        </p:txBody>
      </p:sp>
      <p:sp>
        <p:nvSpPr>
          <p:cNvPr id="44035" name="Espace réservé du contenu 2"/>
          <p:cNvSpPr>
            <a:spLocks noGrp="1"/>
          </p:cNvSpPr>
          <p:nvPr>
            <p:ph idx="1"/>
          </p:nvPr>
        </p:nvSpPr>
        <p:spPr>
          <a:xfrm>
            <a:off x="1524000" y="1700213"/>
            <a:ext cx="9036050" cy="5472112"/>
          </a:xfrm>
        </p:spPr>
        <p:txBody>
          <a:bodyPr/>
          <a:lstStyle/>
          <a:p>
            <a:pPr marL="1371600" lvl="2" indent="-457200">
              <a:buFont typeface="Calibri" pitchFamily="34" charset="0"/>
              <a:buAutoNum type="arabicPeriod"/>
            </a:pPr>
            <a:r>
              <a:rPr lang="fr-FR" altLang="fr-FR" sz="2000" b="1">
                <a:solidFill>
                  <a:srgbClr val="0070C0"/>
                </a:solidFill>
              </a:rPr>
              <a:t>CAPTURE</a:t>
            </a:r>
            <a:r>
              <a:rPr lang="fr-FR" altLang="fr-FR" sz="2000">
                <a:solidFill>
                  <a:srgbClr val="0070C0"/>
                </a:solidFill>
              </a:rPr>
              <a:t> </a:t>
            </a:r>
            <a:r>
              <a:rPr lang="fr-FR" altLang="fr-FR" sz="2000" b="1">
                <a:solidFill>
                  <a:srgbClr val="0070C0"/>
                </a:solidFill>
              </a:rPr>
              <a:t>case-reports of potentially new WRD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fr-FR" altLang="fr-FR" sz="2000" b="1">
                <a:solidFill>
                  <a:srgbClr val="0070C0"/>
                </a:solidFill>
              </a:rPr>
              <a:t>EXCHANGE AND ANALYSE the relevance of clinical signals</a:t>
            </a:r>
            <a:endParaRPr lang="fr-FR" altLang="fr-FR" sz="2000"/>
          </a:p>
          <a:p>
            <a:pPr lvl="3"/>
            <a:r>
              <a:rPr lang="fr-FR" altLang="fr-FR" sz="1800"/>
              <a:t>Challenge diagnosis, exposure, work-relatedness, hypotheses on causative agents, physiopathology and prevention issues</a:t>
            </a:r>
          </a:p>
          <a:p>
            <a:pPr lvl="3"/>
            <a:r>
              <a:rPr lang="fr-FR" altLang="fr-FR" sz="1800"/>
              <a:t>Seek similar cases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fr-FR" altLang="fr-FR" sz="2000" b="1">
                <a:solidFill>
                  <a:srgbClr val="0070C0"/>
                </a:solidFill>
              </a:rPr>
              <a:t>SUMMARIZE: produce a common expertise</a:t>
            </a:r>
          </a:p>
          <a:p>
            <a:pPr lvl="3"/>
            <a:r>
              <a:rPr lang="fr-FR" altLang="fr-FR" sz="1800"/>
              <a:t>If possible within 2 months after the case has been posted</a:t>
            </a:r>
          </a:p>
          <a:p>
            <a:pPr lvl="3"/>
            <a:r>
              <a:rPr lang="fr-FR" altLang="fr-FR" sz="1800"/>
              <a:t>Reach a conclusion, regarding medical data but also including first information on risk assessment (population potentially exposed, severity), and proposals for actions to be taken if necessary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fr-FR" altLang="fr-FR" sz="2000" b="1">
                <a:solidFill>
                  <a:srgbClr val="0070C0"/>
                </a:solidFill>
              </a:rPr>
              <a:t>DISSEMINATE</a:t>
            </a:r>
          </a:p>
          <a:p>
            <a:pPr lvl="3"/>
            <a:r>
              <a:rPr lang="fr-FR" altLang="fr-FR" sz="1800"/>
              <a:t>(Not done at the moment). Possible dissemination of this briefing note to institutions concerned: national agencies, EU-OSHA. (these institutions might decide to raise alerts or not, take specific actions, etc)</a:t>
            </a:r>
          </a:p>
        </p:txBody>
      </p:sp>
      <p:pic>
        <p:nvPicPr>
          <p:cNvPr id="4403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15888"/>
            <a:ext cx="22685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7" name="Groupe 13"/>
          <p:cNvGrpSpPr>
            <a:grpSpLocks/>
          </p:cNvGrpSpPr>
          <p:nvPr/>
        </p:nvGrpSpPr>
        <p:grpSpPr bwMode="auto">
          <a:xfrm>
            <a:off x="7248525" y="115889"/>
            <a:ext cx="2711450" cy="485775"/>
            <a:chOff x="1331640" y="692696"/>
            <a:chExt cx="6385798" cy="1276124"/>
          </a:xfrm>
        </p:grpSpPr>
        <p:pic>
          <p:nvPicPr>
            <p:cNvPr id="44040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692696"/>
              <a:ext cx="6385798" cy="127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644179" y="763590"/>
              <a:ext cx="863654" cy="433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pic>
        <p:nvPicPr>
          <p:cNvPr id="44038" name="Picture 2" descr="COST | European Cooperation in Science and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522288"/>
            <a:ext cx="6381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http://upload.wikimedia.org/wikipedia/commons/thumb/b/b7/Flag_of_Europe.svg/300px-Flag_of_Europ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9" y="85725"/>
            <a:ext cx="638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8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4" y="260350"/>
            <a:ext cx="84867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7" descr="Gauthier R jb Dt 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4965701"/>
            <a:ext cx="23431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Resine application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6" y="4967289"/>
            <a:ext cx="25765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4967288"/>
            <a:ext cx="28241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126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8096-7094-42BE-ACE9-D55F01747489}" type="datetime1">
              <a:rPr lang="fi-FI" smtClean="0"/>
              <a:t>25.5.2020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Riitta Sauni</a:t>
            </a:r>
            <a:endParaRPr lang="fi-FI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1" y="0"/>
            <a:ext cx="4962855" cy="6614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5886989" y="572590"/>
            <a:ext cx="556861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1"/>
                </a:solidFill>
                <a:latin typeface="+mj-lt"/>
              </a:rPr>
              <a:t>Ammattitauti-ilmoitus</a:t>
            </a:r>
          </a:p>
          <a:p>
            <a:endParaRPr lang="fi-FI" sz="2400" dirty="0"/>
          </a:p>
          <a:p>
            <a:r>
              <a:rPr lang="fi-FI" altLang="fi-FI" sz="2400" dirty="0">
                <a:ea typeface="ＭＳ Ｐゴシック" pitchFamily="34" charset="-128"/>
              </a:rPr>
              <a:t>Jos lääkäri perustellusti epäilee </a:t>
            </a:r>
            <a:r>
              <a:rPr lang="fi-FI" sz="2400" dirty="0"/>
              <a:t>työtapaturma- ja ammattitautilaissa </a:t>
            </a:r>
            <a:r>
              <a:rPr lang="fi-FI" altLang="fi-FI" sz="2400" dirty="0">
                <a:ea typeface="ＭＳ Ｐゴシック" pitchFamily="34" charset="-128"/>
              </a:rPr>
              <a:t> tarkoitettua ammattitautia tai työstä johtuvaa muuta työperäistä sairautta, hänen on viipymättä tehtävä salassapitosäännösten estämättä asiasta ilmoitus aluehallintovirastolle.</a:t>
            </a:r>
          </a:p>
          <a:p>
            <a:r>
              <a:rPr lang="fi-FI" sz="2400" b="1" dirty="0"/>
              <a:t>Tavoite: </a:t>
            </a:r>
          </a:p>
          <a:p>
            <a:r>
              <a:rPr lang="fi-FI" sz="2400" dirty="0"/>
              <a:t>ehkäistä ennalta altistumistapaukset, jotka voivat johtaa vastaavanlaisten sairauksien syntymiseen, ja poistaa epäkohdat työpaikalta.</a:t>
            </a:r>
          </a:p>
          <a:p>
            <a:r>
              <a:rPr lang="fi-FI" altLang="fi-FI" sz="2400" dirty="0">
                <a:ea typeface="ＭＳ Ｐゴシック" pitchFamily="34" charset="-128"/>
              </a:rPr>
              <a:t> 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758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CDE82D3-4271-4A46-BE40-244E67D7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</p:spPr>
        <p:txBody>
          <a:bodyPr anchor="b">
            <a:normAutofit/>
          </a:bodyPr>
          <a:lstStyle/>
          <a:p>
            <a:r>
              <a:rPr lang="fi-FI" dirty="0"/>
              <a:t>Työsuojeluhallinnon toimenpiteet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6C03309-6C9E-4C9C-AB75-6215FCB04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15</a:t>
            </a:fld>
            <a:endParaRPr lang="fi-FI"/>
          </a:p>
        </p:txBody>
      </p:sp>
      <p:graphicFrame>
        <p:nvGraphicFramePr>
          <p:cNvPr id="7" name="Sisällön paikkamerkki 4">
            <a:extLst>
              <a:ext uri="{FF2B5EF4-FFF2-40B4-BE49-F238E27FC236}">
                <a16:creationId xmlns:a16="http://schemas.microsoft.com/office/drawing/2014/main" id="{FF3B725C-2F88-4412-BBFC-F7ABEC954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580214"/>
              </p:ext>
            </p:extLst>
          </p:nvPr>
        </p:nvGraphicFramePr>
        <p:xfrm>
          <a:off x="409389" y="12345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4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2EE457-9294-4DB7-BE36-37DAB19C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Työsuojeluhallinnon toimenpiteet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F94C87-DDF0-4DD2-AF63-1EE1AA128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1" y="1707297"/>
            <a:ext cx="10515600" cy="5036418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Työntekijöiden tavoittaminen haasteellista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400" dirty="0">
                <a:solidFill>
                  <a:schemeClr val="tx1"/>
                </a:solidFill>
              </a:rPr>
              <a:t>Muuttuva työnantaja-työntekijä-suhde voi vaatia lakimuutoksia kaikkien työtätekevien suojelemiseksi</a:t>
            </a:r>
          </a:p>
          <a:p>
            <a:r>
              <a:rPr lang="fi-FI" sz="2400" dirty="0">
                <a:solidFill>
                  <a:schemeClr val="tx1"/>
                </a:solidFill>
              </a:rPr>
              <a:t>EU:ssa uudistettavina työpaikkadirektiivi ja näyttöpäätedirektiivi</a:t>
            </a:r>
          </a:p>
          <a:p>
            <a:r>
              <a:rPr lang="fi-FI" sz="2400" dirty="0">
                <a:solidFill>
                  <a:schemeClr val="tx1"/>
                </a:solidFill>
              </a:rPr>
              <a:t>Työpaikan käsite?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400" dirty="0">
                <a:solidFill>
                  <a:schemeClr val="tx1"/>
                </a:solidFill>
              </a:rPr>
              <a:t>Työsuojelun puitedirektiivi:  Työnantajan velvollisuutena on huolehtia työntekijöiden turvallisuudesta ja terveydestä kaikissa työhön liittyvissä tilanteissa.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400" dirty="0">
                <a:solidFill>
                  <a:schemeClr val="tx1"/>
                </a:solidFill>
              </a:rPr>
              <a:t>ILO yleissopimus 177 kotityöstä: kotonaan tai muissa valitsemissaan tiloissa, ei kuitenkaan työnantajan työpaikalla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400" dirty="0">
                <a:solidFill>
                  <a:schemeClr val="tx1"/>
                </a:solidFill>
              </a:rPr>
              <a:t>Työaikadirektiivi ei ota kantaa siihen, missä työ suoritetaan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2400" dirty="0">
                <a:solidFill>
                  <a:schemeClr val="tx1"/>
                </a:solidFill>
              </a:rPr>
              <a:t>Framework </a:t>
            </a:r>
            <a:r>
              <a:rPr lang="fi-FI" sz="2400" dirty="0" err="1">
                <a:solidFill>
                  <a:schemeClr val="tx1"/>
                </a:solidFill>
              </a:rPr>
              <a:t>Agreement</a:t>
            </a:r>
            <a:r>
              <a:rPr lang="fi-FI" sz="2400" dirty="0">
                <a:solidFill>
                  <a:schemeClr val="tx1"/>
                </a:solidFill>
              </a:rPr>
              <a:t> on </a:t>
            </a:r>
            <a:r>
              <a:rPr lang="fi-FI" sz="2400" dirty="0" err="1">
                <a:solidFill>
                  <a:schemeClr val="tx1"/>
                </a:solidFill>
              </a:rPr>
              <a:t>Telework</a:t>
            </a:r>
            <a:r>
              <a:rPr lang="fi-FI" sz="2400" dirty="0">
                <a:solidFill>
                  <a:schemeClr val="tx1"/>
                </a:solidFill>
              </a:rPr>
              <a:t> 2002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733D98-5AEA-496B-9370-E90BAAA8E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31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0F686B4-7AAF-4434-ABB7-343D74BF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4" y="274639"/>
            <a:ext cx="10176933" cy="1138237"/>
          </a:xfrm>
        </p:spPr>
        <p:txBody>
          <a:bodyPr/>
          <a:lstStyle/>
          <a:p>
            <a:r>
              <a:rPr lang="fi-FI" dirty="0"/>
              <a:t>Työsuojeluhallinnon toimenpiteet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84DD1-5A9C-41F8-9303-8AD4FAAF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5385" y="6524626"/>
            <a:ext cx="622300" cy="21907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900"/>
              <a:t>|  </a:t>
            </a:r>
            <a:fld id="{CDC8994D-33BE-6F4B-918B-78B2D731EB1C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fi-FI" sz="900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E4419F62-94EC-45EB-AB60-D9CDF24B4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438471"/>
              </p:ext>
            </p:extLst>
          </p:nvPr>
        </p:nvGraphicFramePr>
        <p:xfrm>
          <a:off x="1007534" y="1950530"/>
          <a:ext cx="10176933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A233E88A-6B94-40A6-9773-C617DA97CABE}"/>
              </a:ext>
            </a:extLst>
          </p:cNvPr>
          <p:cNvSpPr txBox="1"/>
          <p:nvPr/>
        </p:nvSpPr>
        <p:spPr>
          <a:xfrm>
            <a:off x="1007534" y="1798669"/>
            <a:ext cx="6515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Työn muuttuessa riskienarvioinnin merkitys korostuu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048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775EEBB-6FDE-4457-A281-5599A44C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</p:spPr>
        <p:txBody>
          <a:bodyPr/>
          <a:lstStyle/>
          <a:p>
            <a:r>
              <a:rPr lang="en-US" dirty="0" err="1"/>
              <a:t>Vaarojen</a:t>
            </a:r>
            <a:r>
              <a:rPr lang="en-US" dirty="0"/>
              <a:t> </a:t>
            </a:r>
            <a:r>
              <a:rPr lang="en-US" dirty="0" err="1"/>
              <a:t>arviointi</a:t>
            </a:r>
            <a:r>
              <a:rPr lang="en-US" dirty="0"/>
              <a:t> ja </a:t>
            </a:r>
            <a:r>
              <a:rPr lang="en-US" dirty="0" err="1"/>
              <a:t>riskien</a:t>
            </a:r>
            <a:r>
              <a:rPr lang="en-US" dirty="0"/>
              <a:t> </a:t>
            </a:r>
            <a:r>
              <a:rPr lang="en-US" dirty="0" err="1"/>
              <a:t>hallinta</a:t>
            </a:r>
            <a:endParaRPr lang="en-US" dirty="0"/>
          </a:p>
        </p:txBody>
      </p:sp>
      <p:pic>
        <p:nvPicPr>
          <p:cNvPr id="5" name="Sisällön paikkamerkki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96A4BD6F-5681-445B-BBE3-9B2A5A85F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534647" y="1707296"/>
            <a:ext cx="7157993" cy="4939015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295808-A7F8-4C6C-B159-ADD32B18F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375076D-F439-41F8-865F-7F83CFF0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24" y="908050"/>
            <a:ext cx="3932237" cy="1149350"/>
          </a:xfrm>
        </p:spPr>
        <p:txBody>
          <a:bodyPr>
            <a:noAutofit/>
          </a:bodyPr>
          <a:lstStyle/>
          <a:p>
            <a:r>
              <a:rPr lang="en-US" sz="4000" dirty="0" err="1"/>
              <a:t>Tulevaisuuden</a:t>
            </a:r>
            <a:r>
              <a:rPr lang="en-US" sz="4000" dirty="0"/>
              <a:t> </a:t>
            </a:r>
            <a:r>
              <a:rPr lang="en-US" sz="4000" dirty="0" err="1"/>
              <a:t>työelämä</a:t>
            </a:r>
            <a:endParaRPr lang="en-US" sz="4000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2CC0072-6151-4B24-B912-E76D52E7E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024" y="2172614"/>
            <a:ext cx="3932237" cy="36963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CFE4DE6-403E-4310-A728-2F23B5AB4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  <p:graphicFrame>
        <p:nvGraphicFramePr>
          <p:cNvPr id="8" name="Sisällön paikkamerkki 5">
            <a:extLst>
              <a:ext uri="{FF2B5EF4-FFF2-40B4-BE49-F238E27FC236}">
                <a16:creationId xmlns:a16="http://schemas.microsoft.com/office/drawing/2014/main" id="{DAFE3A11-8A6A-4DAB-8362-1508EB4AA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767766"/>
              </p:ext>
            </p:extLst>
          </p:nvPr>
        </p:nvGraphicFramePr>
        <p:xfrm>
          <a:off x="4542964" y="264160"/>
          <a:ext cx="7092900" cy="622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Kuva 10" descr="Kuva, joka sisältää kohteen henkilö, sisä, mies, katsominen&#10;&#10;Kuvaus luotu automaattisesti">
            <a:extLst>
              <a:ext uri="{FF2B5EF4-FFF2-40B4-BE49-F238E27FC236}">
                <a16:creationId xmlns:a16="http://schemas.microsoft.com/office/drawing/2014/main" id="{9987FBC5-05FB-4925-962D-936116620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877" y="2428874"/>
            <a:ext cx="4024217" cy="250507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7DAC3D2-7BA7-4175-9DAF-30FADDFD3953}"/>
              </a:ext>
            </a:extLst>
          </p:cNvPr>
          <p:cNvSpPr txBox="1"/>
          <p:nvPr/>
        </p:nvSpPr>
        <p:spPr>
          <a:xfrm>
            <a:off x="599785" y="637438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Meristö</a:t>
            </a:r>
            <a:r>
              <a:rPr lang="fi-FI" dirty="0"/>
              <a:t> &amp; Laitinen 2020</a:t>
            </a:r>
          </a:p>
        </p:txBody>
      </p:sp>
    </p:spTree>
    <p:extLst>
      <p:ext uri="{BB962C8B-B14F-4D97-AF65-F5344CB8AC3E}">
        <p14:creationId xmlns:p14="http://schemas.microsoft.com/office/powerpoint/2010/main" val="145583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ulko, vesi, järvi, luonto&#10;&#10;Kuvaus luotu automaattisesti">
            <a:extLst>
              <a:ext uri="{FF2B5EF4-FFF2-40B4-BE49-F238E27FC236}">
                <a16:creationId xmlns:a16="http://schemas.microsoft.com/office/drawing/2014/main" id="{20BAC7A9-EF6D-4B67-BDA2-299752CED3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r="13326" b="1"/>
          <a:stretch/>
        </p:blipFill>
        <p:spPr>
          <a:xfrm>
            <a:off x="5537201" y="908050"/>
            <a:ext cx="6103938" cy="5281762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3D481A-5F45-445B-AEA9-4A42D828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08" y="792399"/>
            <a:ext cx="4957631" cy="1909269"/>
          </a:xfrm>
        </p:spPr>
        <p:txBody>
          <a:bodyPr anchor="b">
            <a:normAutofit/>
          </a:bodyPr>
          <a:lstStyle/>
          <a:p>
            <a:r>
              <a:rPr lang="fi-FI" sz="3700"/>
              <a:t>Kiitos mielenkiinnostanne!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972D703-FC70-4B2D-850A-34077EF7EA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C7328A9-D632-410E-945E-5DD51EB1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77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7AC97A78-6DE8-4611-A917-7C2538CE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9" y="1143245"/>
            <a:ext cx="4853934" cy="3149671"/>
          </a:xfrm>
        </p:spPr>
        <p:txBody>
          <a:bodyPr anchor="b">
            <a:normAutofit/>
          </a:bodyPr>
          <a:lstStyle/>
          <a:p>
            <a:r>
              <a:rPr lang="fi-FI" dirty="0"/>
              <a:t>Digitalisaatio ja </a:t>
            </a:r>
            <a:r>
              <a:rPr lang="fi-FI" dirty="0" err="1"/>
              <a:t>robotisaatio</a:t>
            </a:r>
            <a:r>
              <a:rPr lang="fi-FI" dirty="0"/>
              <a:t> voivat edistää terveellistä työtä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D8177E-0BEF-4750-B5F2-60D00388B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graphicFrame>
        <p:nvGraphicFramePr>
          <p:cNvPr id="10" name="Sisällön paikkamerkki 6">
            <a:extLst>
              <a:ext uri="{FF2B5EF4-FFF2-40B4-BE49-F238E27FC236}">
                <a16:creationId xmlns:a16="http://schemas.microsoft.com/office/drawing/2014/main" id="{9762B4F8-E962-4B31-878E-E44ADC048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636701"/>
              </p:ext>
            </p:extLst>
          </p:nvPr>
        </p:nvGraphicFramePr>
        <p:xfrm>
          <a:off x="5760720" y="467360"/>
          <a:ext cx="5679440" cy="588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73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3F3C9FA-1F74-4B09-A152-F28940DC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</p:spPr>
        <p:txBody>
          <a:bodyPr/>
          <a:lstStyle/>
          <a:p>
            <a:r>
              <a:rPr lang="en-US" dirty="0" err="1"/>
              <a:t>Tekniikka</a:t>
            </a:r>
            <a:r>
              <a:rPr lang="en-US" dirty="0"/>
              <a:t> </a:t>
            </a:r>
            <a:r>
              <a:rPr lang="en-US" dirty="0" err="1"/>
              <a:t>yksilön</a:t>
            </a:r>
            <a:r>
              <a:rPr lang="en-US" dirty="0"/>
              <a:t> </a:t>
            </a:r>
            <a:r>
              <a:rPr lang="en-US" dirty="0" err="1"/>
              <a:t>apuna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84DD1-5A9C-41F8-9303-8AD4FAAFD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E4419F62-94EC-45EB-AB60-D9CDF24B4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928400"/>
              </p:ext>
            </p:extLst>
          </p:nvPr>
        </p:nvGraphicFramePr>
        <p:xfrm>
          <a:off x="429991" y="170729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6457BFAE-7418-4D5D-8AE0-59E1E16E68AA}"/>
              </a:ext>
            </a:extLst>
          </p:cNvPr>
          <p:cNvSpPr txBox="1"/>
          <p:nvPr/>
        </p:nvSpPr>
        <p:spPr>
          <a:xfrm>
            <a:off x="599785" y="637438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Meristö</a:t>
            </a:r>
            <a:r>
              <a:rPr lang="fi-FI" dirty="0"/>
              <a:t> &amp; Laitinen 2020</a:t>
            </a:r>
          </a:p>
        </p:txBody>
      </p:sp>
    </p:spTree>
    <p:extLst>
      <p:ext uri="{BB962C8B-B14F-4D97-AF65-F5344CB8AC3E}">
        <p14:creationId xmlns:p14="http://schemas.microsoft.com/office/powerpoint/2010/main" val="346619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B8BCFB8-8307-4D0A-825E-38E50A535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4" y="274639"/>
            <a:ext cx="10176933" cy="1138237"/>
          </a:xfrm>
        </p:spPr>
        <p:txBody>
          <a:bodyPr/>
          <a:lstStyle/>
          <a:p>
            <a:r>
              <a:rPr lang="en-US" dirty="0" err="1"/>
              <a:t>Epävarmuus</a:t>
            </a:r>
            <a:r>
              <a:rPr lang="en-US" dirty="0"/>
              <a:t> </a:t>
            </a:r>
            <a:r>
              <a:rPr lang="en-US" dirty="0" err="1"/>
              <a:t>kuormittaa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84DD1-5A9C-41F8-9303-8AD4FAAF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5385" y="6524626"/>
            <a:ext cx="622300" cy="21907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900"/>
              <a:t>|  </a:t>
            </a:r>
            <a:fld id="{CDC8994D-33BE-6F4B-918B-78B2D731EB1C}" type="slidenum">
              <a:rPr lang="fi-FI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fi-FI" sz="900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E4419F62-94EC-45EB-AB60-D9CDF24B4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524703"/>
              </p:ext>
            </p:extLst>
          </p:nvPr>
        </p:nvGraphicFramePr>
        <p:xfrm>
          <a:off x="1007534" y="1557337"/>
          <a:ext cx="10176933" cy="502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0F9A2903-EE5E-4CA6-8745-DD15FEB283EC}"/>
              </a:ext>
            </a:extLst>
          </p:cNvPr>
          <p:cNvSpPr txBox="1"/>
          <p:nvPr/>
        </p:nvSpPr>
        <p:spPr>
          <a:xfrm>
            <a:off x="104485" y="633996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Meristö</a:t>
            </a:r>
            <a:r>
              <a:rPr lang="fi-FI" dirty="0"/>
              <a:t> &amp; Laitinen 2020</a:t>
            </a:r>
          </a:p>
        </p:txBody>
      </p:sp>
    </p:spTree>
    <p:extLst>
      <p:ext uri="{BB962C8B-B14F-4D97-AF65-F5344CB8AC3E}">
        <p14:creationId xmlns:p14="http://schemas.microsoft.com/office/powerpoint/2010/main" val="401049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A5045C-271E-4D11-BEAB-04957A3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24" y="2147570"/>
            <a:ext cx="3932237" cy="1997710"/>
          </a:xfrm>
        </p:spPr>
        <p:txBody>
          <a:bodyPr anchor="b">
            <a:noAutofit/>
          </a:bodyPr>
          <a:lstStyle/>
          <a:p>
            <a:r>
              <a:rPr lang="en-US" dirty="0"/>
              <a:t>Expert forecast on</a:t>
            </a:r>
            <a:br>
              <a:rPr lang="en-US" dirty="0"/>
            </a:br>
            <a:r>
              <a:rPr lang="en-US" dirty="0"/>
              <a:t>emerging psychosocial risks</a:t>
            </a:r>
            <a:br>
              <a:rPr lang="en-US" dirty="0"/>
            </a:br>
            <a:r>
              <a:rPr lang="en-US" dirty="0"/>
              <a:t>related to occupational safety and health (EU-OSHA)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9A91AE1-1EF7-476D-8A31-BA8C42D88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4358EC16-ED06-4560-ABCA-2AC96C26CABF}" type="slidenum">
              <a:rPr lang="fi-FI" smtClean="0"/>
              <a:pPr>
                <a:spcAft>
                  <a:spcPts val="600"/>
                </a:spcAft>
                <a:defRPr/>
              </a:pPr>
              <a:t>5</a:t>
            </a:fld>
            <a:endParaRPr lang="fi-FI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0788A1F2-2451-46FE-AC97-1065056F4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312709"/>
              </p:ext>
            </p:extLst>
          </p:nvPr>
        </p:nvGraphicFramePr>
        <p:xfrm>
          <a:off x="4542964" y="908050"/>
          <a:ext cx="7092900" cy="496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570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Kuva, joka sisältää kohteen hedelmä&#10;&#10;Kuvaus luotu automaattisesti">
            <a:extLst>
              <a:ext uri="{FF2B5EF4-FFF2-40B4-BE49-F238E27FC236}">
                <a16:creationId xmlns:a16="http://schemas.microsoft.com/office/drawing/2014/main" id="{3BCC4972-87B0-4AB8-9DE3-7F4A3E653D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tretch/>
        </p:blipFill>
        <p:spPr>
          <a:xfrm>
            <a:off x="5537201" y="1206545"/>
            <a:ext cx="6103938" cy="4684771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04CE19AF-4736-4A6F-BFB3-D7EA9110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08" y="792399"/>
            <a:ext cx="4957631" cy="1909269"/>
          </a:xfrm>
        </p:spPr>
        <p:txBody>
          <a:bodyPr/>
          <a:lstStyle/>
          <a:p>
            <a:r>
              <a:rPr lang="en-US" dirty="0" err="1"/>
              <a:t>Tarvitaan</a:t>
            </a:r>
            <a:r>
              <a:rPr lang="en-US" dirty="0"/>
              <a:t> </a:t>
            </a:r>
            <a:r>
              <a:rPr lang="en-US" dirty="0" err="1"/>
              <a:t>laajempi</a:t>
            </a:r>
            <a:r>
              <a:rPr lang="en-US" dirty="0"/>
              <a:t> </a:t>
            </a:r>
            <a:r>
              <a:rPr lang="en-US" dirty="0" err="1"/>
              <a:t>terveys-käsite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191A70-CE9F-438F-B6D6-55375675AE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529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tx1"/>
                </a:solidFill>
              </a:rPr>
              <a:t>Kun 2000-luvun alussa havaittiin uusia, pandeemisesti leviäviä virustauteja ja niiden uhkia, syntyi One Health, holistinen käsitys ihmisten ja eläinten terveyden ja ekosysteemin suojelemisen välisen yhteistyön välttämättömyydestä.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1CE8DBF-2EB5-4130-8335-E92CAD0AE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95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7F59A61-E588-4B90-83C7-0656AE5DC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" y="1153574"/>
            <a:ext cx="11950700" cy="5198553"/>
          </a:xfrm>
          <a:prstGeom prst="rect">
            <a:avLst/>
          </a:prstGeom>
          <a:noFill/>
        </p:spPr>
      </p:pic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F4D34EBD-44B8-4200-B508-733C7980F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FC07DFD-4EE1-41E2-B545-8B75B2576C21}"/>
              </a:ext>
            </a:extLst>
          </p:cNvPr>
          <p:cNvSpPr txBox="1"/>
          <p:nvPr/>
        </p:nvSpPr>
        <p:spPr>
          <a:xfrm>
            <a:off x="653519" y="507243"/>
            <a:ext cx="1102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/>
              <a:t>Tarvitaan laajempi työterveys- ja työsuojelukäsite</a:t>
            </a:r>
          </a:p>
        </p:txBody>
      </p:sp>
    </p:spTree>
    <p:extLst>
      <p:ext uri="{BB962C8B-B14F-4D97-AF65-F5344CB8AC3E}">
        <p14:creationId xmlns:p14="http://schemas.microsoft.com/office/powerpoint/2010/main" val="419606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DA40CCC-837C-4F60-80E0-FAF0BFDE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23" y="908050"/>
            <a:ext cx="5321809" cy="1149350"/>
          </a:xfrm>
        </p:spPr>
        <p:txBody>
          <a:bodyPr>
            <a:normAutofit/>
          </a:bodyPr>
          <a:lstStyle/>
          <a:p>
            <a:r>
              <a:rPr lang="fi-FI" dirty="0"/>
              <a:t>WHO </a:t>
            </a:r>
            <a:r>
              <a:rPr lang="fi-FI" dirty="0" err="1"/>
              <a:t>Healthy</a:t>
            </a:r>
            <a:r>
              <a:rPr lang="fi-FI" dirty="0"/>
              <a:t> </a:t>
            </a:r>
            <a:r>
              <a:rPr lang="fi-FI" dirty="0" err="1"/>
              <a:t>Workplace</a:t>
            </a:r>
            <a:br>
              <a:rPr lang="fi-FI" dirty="0"/>
            </a:b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1CBFADCA-C7C1-4A8C-89D4-72C04F4C8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1168" y="487602"/>
            <a:ext cx="5525480" cy="6129105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8C1685-06B5-4465-9B1B-99BB5908F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8F1B38D-A8F5-4759-B7F8-149845DEF5B1}"/>
              </a:ext>
            </a:extLst>
          </p:cNvPr>
          <p:cNvSpPr txBox="1"/>
          <p:nvPr/>
        </p:nvSpPr>
        <p:spPr>
          <a:xfrm>
            <a:off x="215352" y="1962793"/>
            <a:ext cx="5764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Terveys ja turvallisuus fyysisessä työympäristössä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Terveys, turvallisuus ja hyvinvointi psykososiaalisessa työympäristössä, sisältäen työjärjestelyt ja työpaikan kulttuurin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Henkilökohtaiset terveysresurssit: työnantajan tuki ja kannustus terveisiin elämäntapoihin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Tavat osallistua työntekijöiden, heidän perheidensä ja yhteisön jäsenten terveyden edistämiseen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A2F873C-C574-4152-93BE-6CBB2F694D06}"/>
              </a:ext>
            </a:extLst>
          </p:cNvPr>
          <p:cNvSpPr txBox="1"/>
          <p:nvPr/>
        </p:nvSpPr>
        <p:spPr>
          <a:xfrm>
            <a:off x="6309360" y="487602"/>
            <a:ext cx="4663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3966985-5242-47FB-B03B-EB411135FCD0}"/>
              </a:ext>
            </a:extLst>
          </p:cNvPr>
          <p:cNvSpPr txBox="1"/>
          <p:nvPr/>
        </p:nvSpPr>
        <p:spPr>
          <a:xfrm>
            <a:off x="6403023" y="5036558"/>
            <a:ext cx="3726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195988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 colortheme">
      <a:dk1>
        <a:srgbClr val="4E008E"/>
      </a:dk1>
      <a:lt1>
        <a:srgbClr val="FFFFFF"/>
      </a:lt1>
      <a:dk2>
        <a:srgbClr val="4E008E"/>
      </a:dk2>
      <a:lt2>
        <a:srgbClr val="E7E6E6"/>
      </a:lt2>
      <a:accent1>
        <a:srgbClr val="4E008E"/>
      </a:accent1>
      <a:accent2>
        <a:srgbClr val="8DBCE2"/>
      </a:accent2>
      <a:accent3>
        <a:srgbClr val="DF7987"/>
      </a:accent3>
      <a:accent4>
        <a:srgbClr val="C8C8C8"/>
      </a:accent4>
      <a:accent5>
        <a:srgbClr val="7DCDBE"/>
      </a:accent5>
      <a:accent6>
        <a:srgbClr val="ECECEC"/>
      </a:accent6>
      <a:hlink>
        <a:srgbClr val="008FBA"/>
      </a:hlink>
      <a:folHlink>
        <a:srgbClr val="956D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6B7FAD1A-E596-4647-9664-3CEDFD4E1F1F}" vid="{12F3CB6E-0DE9-A541-AA34-CC2AC1D49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Laajakuva</PresentationFormat>
  <Paragraphs>111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TUNI Theme</vt:lpstr>
      <vt:lpstr>Tulevaisuuden työperäiset terveysriskit ja ammattitaudit -kommentteja </vt:lpstr>
      <vt:lpstr>Tulevaisuuden työelämä</vt:lpstr>
      <vt:lpstr>Digitalisaatio ja robotisaatio voivat edistää terveellistä työtä</vt:lpstr>
      <vt:lpstr>Tekniikka yksilön apuna</vt:lpstr>
      <vt:lpstr>Epävarmuus kuormittaa</vt:lpstr>
      <vt:lpstr>Expert forecast on emerging psychosocial risks related to occupational safety and health (EU-OSHA)</vt:lpstr>
      <vt:lpstr>Tarvitaan laajempi terveys-käsite</vt:lpstr>
      <vt:lpstr>PowerPoint-esitys</vt:lpstr>
      <vt:lpstr>WHO Healthy Workplace </vt:lpstr>
      <vt:lpstr>Työperäisten sairauksien tunnistamisen varoitus- ja valvontakäytännöt EU:ssa  (EU OSHA 2018)</vt:lpstr>
      <vt:lpstr>SIGNAAL-järjestelmä</vt:lpstr>
      <vt:lpstr>PowerPoint-esitys</vt:lpstr>
      <vt:lpstr>OccWatch OBJECTIVES</vt:lpstr>
      <vt:lpstr>PowerPoint-esitys</vt:lpstr>
      <vt:lpstr>PowerPoint-esitys</vt:lpstr>
      <vt:lpstr>Työsuojeluhallinnon toimenpiteet</vt:lpstr>
      <vt:lpstr>Työsuojeluhallinnon toimenpiteet</vt:lpstr>
      <vt:lpstr>Työsuojeluhallinnon toimenpiteet</vt:lpstr>
      <vt:lpstr>Vaarojen arviointi ja riskien hallinta</vt:lpstr>
      <vt:lpstr>Kiitos mielenkiinnostanne!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Tulevaisuuden työperäiset terveysriskit ja ammattitaudit -kommentteja </dc:title>
  <dc:creator>Riitta Sauni (TAU)</dc:creator>
  <cp:lastModifiedBy>Riitta Sauni (TAU)</cp:lastModifiedBy>
  <cp:revision>7</cp:revision>
  <dcterms:created xsi:type="dcterms:W3CDTF">2020-05-22T16:20:50Z</dcterms:created>
  <dcterms:modified xsi:type="dcterms:W3CDTF">2020-05-25T05:40:29Z</dcterms:modified>
</cp:coreProperties>
</file>